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4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9" r:id="rId5"/>
    <p:sldMasterId id="2147483702" r:id="rId6"/>
    <p:sldMasterId id="2147483721" r:id="rId7"/>
    <p:sldMasterId id="2147483740" r:id="rId8"/>
  </p:sldMasterIdLst>
  <p:notesMasterIdLst>
    <p:notesMasterId r:id="rId35"/>
  </p:notesMasterIdLst>
  <p:sldIdLst>
    <p:sldId id="287" r:id="rId9"/>
    <p:sldId id="286" r:id="rId10"/>
    <p:sldId id="285" r:id="rId11"/>
    <p:sldId id="284" r:id="rId12"/>
    <p:sldId id="292" r:id="rId13"/>
    <p:sldId id="293" r:id="rId14"/>
    <p:sldId id="294" r:id="rId15"/>
    <p:sldId id="1925" r:id="rId16"/>
    <p:sldId id="1919" r:id="rId17"/>
    <p:sldId id="1921" r:id="rId18"/>
    <p:sldId id="1922" r:id="rId19"/>
    <p:sldId id="1923" r:id="rId20"/>
    <p:sldId id="1924" r:id="rId21"/>
    <p:sldId id="1926" r:id="rId22"/>
    <p:sldId id="1934" r:id="rId23"/>
    <p:sldId id="1935" r:id="rId24"/>
    <p:sldId id="1936" r:id="rId25"/>
    <p:sldId id="1938" r:id="rId26"/>
    <p:sldId id="1937" r:id="rId27"/>
    <p:sldId id="1939" r:id="rId28"/>
    <p:sldId id="1940" r:id="rId29"/>
    <p:sldId id="1941" r:id="rId30"/>
    <p:sldId id="1929" r:id="rId31"/>
    <p:sldId id="1927" r:id="rId32"/>
    <p:sldId id="1942" r:id="rId33"/>
    <p:sldId id="194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96633"/>
    <a:srgbClr val="996600"/>
    <a:srgbClr val="29235C"/>
    <a:srgbClr val="6C2A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61" autoAdjust="0"/>
    <p:restoredTop sz="65169" autoAdjust="0"/>
  </p:normalViewPr>
  <p:slideViewPr>
    <p:cSldViewPr snapToGrid="0">
      <p:cViewPr varScale="1">
        <p:scale>
          <a:sx n="101" d="100"/>
          <a:sy n="101" d="100"/>
        </p:scale>
        <p:origin x="3900" y="-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33B73-7C69-4C67-9D58-85BD8F867498}" type="datetimeFigureOut">
              <a:rPr lang="en-GB" smtClean="0"/>
              <a:t>04/06/2022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F33DF-F657-4F0D-B321-2A50F24C0F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1625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F33DF-F657-4F0D-B321-2A50F24C0F1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190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10.sv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10.sv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sv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svg"/><Relationship Id="rId9" Type="http://schemas.openxmlformats.org/officeDocument/2006/relationships/image" Target="../media/image10.sv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sv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svg"/><Relationship Id="rId9" Type="http://schemas.openxmlformats.org/officeDocument/2006/relationships/image" Target="../media/image10.sv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10.sv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sv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svg"/><Relationship Id="rId9" Type="http://schemas.openxmlformats.org/officeDocument/2006/relationships/image" Target="../media/image10.sv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10.sv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sv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svg"/><Relationship Id="rId9" Type="http://schemas.openxmlformats.org/officeDocument/2006/relationships/image" Target="../media/image10.sv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10.sv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Layouts/_rels/slideLayout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sv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svg"/><Relationship Id="rId9" Type="http://schemas.openxmlformats.org/officeDocument/2006/relationships/image" Target="../media/image10.svg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173CE372-DC81-6CBA-2EA8-7493FE94AA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F30E3E5-67E4-9308-09B1-A765558F7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5974080"/>
          </a:xfrm>
          <a:prstGeom prst="rect">
            <a:avLst/>
          </a:prstGeom>
          <a:solidFill>
            <a:srgbClr val="29235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23398-1403-73CC-0C84-9D2FE2B0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B58E6-A0F1-15AC-37C1-A0A2FA74D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070FDC-539B-8B98-8D9F-78776F95C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5925946"/>
            <a:ext cx="12192000" cy="1005206"/>
            <a:chOff x="0" y="5852794"/>
            <a:chExt cx="12192000" cy="10052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94E425-0AAE-20C0-6E7E-BFC1B5576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560"/>
            <a:stretch/>
          </p:blipFill>
          <p:spPr>
            <a:xfrm rot="10800000" flipH="1">
              <a:off x="0" y="5852794"/>
              <a:ext cx="7096638" cy="10052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836E084-F0FB-6DD2-BB0E-8A682271E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12" t="74560" r="14279"/>
            <a:stretch/>
          </p:blipFill>
          <p:spPr>
            <a:xfrm rot="10800000" flipH="1">
              <a:off x="6741160" y="5852794"/>
              <a:ext cx="5450840" cy="1005206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60212E4-9CF0-0E09-3B6D-8F89ACE4B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13120"/>
            <a:ext cx="12192000" cy="103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Scottish Summit Logo">
            <a:extLst>
              <a:ext uri="{FF2B5EF4-FFF2-40B4-BE49-F238E27FC236}">
                <a16:creationId xmlns:a16="http://schemas.microsoft.com/office/drawing/2014/main" id="{CA7D46ED-4EE7-12E4-335C-30DDDCDF37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7" y="3997691"/>
            <a:ext cx="2838208" cy="28382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16A19E3-D24B-8166-A102-58D481D4FC7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530004">
            <a:off x="7522609" y="-1603396"/>
            <a:ext cx="5412371" cy="2924292"/>
          </a:xfrm>
          <a:prstGeom prst="rect">
            <a:avLst/>
          </a:prstGeom>
        </p:spPr>
      </p:pic>
      <p:sp>
        <p:nvSpPr>
          <p:cNvPr id="19" name="Date Placeholder 3" descr="#ScottishSummit2022">
            <a:extLst>
              <a:ext uri="{FF2B5EF4-FFF2-40B4-BE49-F238E27FC236}">
                <a16:creationId xmlns:a16="http://schemas.microsoft.com/office/drawing/2014/main" id="{5FCE33DD-FBF4-E643-688F-5BF1F51291BE}"/>
              </a:ext>
            </a:extLst>
          </p:cNvPr>
          <p:cNvSpPr txBox="1">
            <a:spLocks/>
          </p:cNvSpPr>
          <p:nvPr userDrawn="1"/>
        </p:nvSpPr>
        <p:spPr>
          <a:xfrm rot="985538">
            <a:off x="8421893" y="381022"/>
            <a:ext cx="3848862" cy="4727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200">
                <a:ln w="12700">
                  <a:noFill/>
                </a:ln>
                <a:solidFill>
                  <a:schemeClr val="tx1"/>
                </a:solidFill>
                <a:effectLst/>
              </a:rPr>
              <a:t>#ScottishSummit2022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7CD415F-4E44-42E0-752D-DFA720609C42}"/>
              </a:ext>
            </a:extLst>
          </p:cNvPr>
          <p:cNvGrpSpPr/>
          <p:nvPr userDrawn="1"/>
        </p:nvGrpSpPr>
        <p:grpSpPr>
          <a:xfrm>
            <a:off x="9946136" y="3179757"/>
            <a:ext cx="2194048" cy="3263086"/>
            <a:chOff x="9459472" y="2858263"/>
            <a:chExt cx="2697984" cy="4012563"/>
          </a:xfrm>
        </p:grpSpPr>
        <p:pic>
          <p:nvPicPr>
            <p:cNvPr id="27" name="Graphic 26" descr="Outline map of Scotland&#10;">
              <a:extLst>
                <a:ext uri="{FF2B5EF4-FFF2-40B4-BE49-F238E27FC236}">
                  <a16:creationId xmlns:a16="http://schemas.microsoft.com/office/drawing/2014/main" id="{3647B7CB-DF75-3B45-74BE-06080730A3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94778" y="2893190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4" name="Graphic 53" descr="Outline map of Scotland&#10;">
              <a:extLst>
                <a:ext uri="{FF2B5EF4-FFF2-40B4-BE49-F238E27FC236}">
                  <a16:creationId xmlns:a16="http://schemas.microsoft.com/office/drawing/2014/main" id="{68D8FB4C-4AA8-E5E9-757F-438A9524E7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459472" y="2858263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1359EECC-724F-2887-C3FA-9D755EF4164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61380" flipV="1">
            <a:off x="7278157" y="4605456"/>
            <a:ext cx="3940228" cy="1191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C145E-CE0F-AA4D-B649-CF7298FA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5BEB-D7CE-023F-9169-B6C8D570C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4873" y="3509963"/>
            <a:ext cx="5842254" cy="1030288"/>
          </a:xfr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1605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5DEE4F-1019-16D9-0E52-3198C35B08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543" y="936543"/>
            <a:ext cx="5153818" cy="6978098"/>
          </a:xfrm>
          <a:prstGeom prst="rect">
            <a:avLst/>
          </a:prstGeom>
        </p:spPr>
      </p:pic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C9C771EC-070F-FBBA-77C8-1862A5988B1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341905" y="1034251"/>
            <a:ext cx="4456481" cy="3102229"/>
          </a:xfrm>
          <a:prstGeom prst="roundRect">
            <a:avLst>
              <a:gd name="adj" fmla="val 2236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33CD8-6B68-F1AD-2CBD-F2139AC3660E}"/>
              </a:ext>
            </a:extLst>
          </p:cNvPr>
          <p:cNvSpPr txBox="1"/>
          <p:nvPr userDrawn="1"/>
        </p:nvSpPr>
        <p:spPr>
          <a:xfrm>
            <a:off x="909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20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5" grpId="0" animBg="1"/>
      <p:bldP spid="15" grpId="1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033F83-ECE8-2AA5-57A0-28D3BFB381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676" y="1155701"/>
            <a:ext cx="3952279" cy="5148262"/>
          </a:xfrm>
          <a:prstGeom prst="rect">
            <a:avLst/>
          </a:prstGeom>
        </p:spPr>
      </p:pic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ABAF6B66-A1F9-EACB-D2F0-D8D02F6E838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8138795" y="1331913"/>
            <a:ext cx="3026954" cy="4346575"/>
          </a:xfrm>
          <a:prstGeom prst="roundRect">
            <a:avLst>
              <a:gd name="adj" fmla="val 1678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C7CDB3-68F0-956C-4101-5F7918B2586E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131199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7" grpId="0" animBg="1"/>
      <p:bldP spid="17" grpId="1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853B9D-1757-8152-4658-0D5249322E06}"/>
              </a:ext>
            </a:extLst>
          </p:cNvPr>
          <p:cNvSpPr/>
          <p:nvPr userDrawn="1"/>
        </p:nvSpPr>
        <p:spPr>
          <a:xfrm>
            <a:off x="1041400" y="4155440"/>
            <a:ext cx="11150600" cy="599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A8CB33-A5DF-FEE3-7C93-2012D4056639}"/>
              </a:ext>
            </a:extLst>
          </p:cNvPr>
          <p:cNvSpPr/>
          <p:nvPr userDrawn="1"/>
        </p:nvSpPr>
        <p:spPr>
          <a:xfrm>
            <a:off x="1041400" y="1513707"/>
            <a:ext cx="11150600" cy="26417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CA831D-60A5-07B5-B9EE-714D15E5B3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68438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0924193B-C42E-6356-24F2-6242BB3AAD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69034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6FBFF7DE-C372-EA70-70EE-74521360C3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69630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6D5F484-E750-A551-8D79-69D21E8D4A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64376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D95D8B0-AC3B-590D-730C-AF915EF68B5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31975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F3C6DDF-70DF-8D73-494D-42F7005715F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832691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29E8B6F-72A0-922A-B903-A3AE7FB3A74F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316038" y="1604963"/>
            <a:ext cx="10626725" cy="2438400"/>
          </a:xfrm>
        </p:spPr>
        <p:txBody>
          <a:bodyPr anchor="ctr"/>
          <a:lstStyle>
            <a:lvl1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  <a:lvl2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2pPr>
            <a:lvl3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3pPr>
            <a:lvl4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4pPr>
            <a:lvl5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11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3E33C-EB69-08BB-846C-85C9E08C5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25431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1B5CCE-7540-3920-DCA4-C8818F21F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C521F-636D-6907-BF1C-9F1B3CBBA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9A13AB-D5C0-5193-B4EA-89C5F1D8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A5CF78-C5FE-618A-464D-84EF59AC2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928" y="2"/>
            <a:ext cx="5708072" cy="6857997"/>
          </a:xfrm>
          <a:prstGeom prst="rect">
            <a:avLst/>
          </a:prstGeom>
          <a:solidFill>
            <a:schemeClr val="tx2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2C4327-F5C2-9B53-54AB-2E6DE570A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927" y="3429001"/>
            <a:ext cx="5708073" cy="26046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5C645E2-9A93-FF5B-1C2A-1C38BFF69C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8725" y="1609725"/>
            <a:ext cx="5160963" cy="469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564EDCB-CCD9-A3BA-CCCE-B38FED3769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83350" y="0"/>
            <a:ext cx="570865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B316AFA-F121-029C-2DBF-57DBA283ADC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19875" y="3678238"/>
            <a:ext cx="2132013" cy="2052637"/>
          </a:xfrm>
        </p:spPr>
        <p:txBody>
          <a:bodyPr/>
          <a:lstStyle/>
          <a:p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7DF5844-7834-FE4A-948E-B4C950D8C3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23325" y="3678238"/>
            <a:ext cx="3225800" cy="2052637"/>
          </a:xfrm>
        </p:spPr>
        <p:txBody>
          <a:bodyPr>
            <a:noAutofit/>
          </a:bodyPr>
          <a:lstStyle>
            <a:lvl1pPr>
              <a:defRPr sz="3600" i="1">
                <a:latin typeface="+mj-lt"/>
              </a:defRPr>
            </a:lvl1pPr>
            <a:lvl2pPr>
              <a:defRPr sz="3200" i="1">
                <a:latin typeface="+mj-lt"/>
              </a:defRPr>
            </a:lvl2pPr>
            <a:lvl3pPr>
              <a:defRPr sz="2800" i="1">
                <a:latin typeface="+mj-lt"/>
              </a:defRPr>
            </a:lvl3pPr>
            <a:lvl4pPr>
              <a:defRPr sz="2400" i="1">
                <a:latin typeface="+mj-lt"/>
              </a:defRPr>
            </a:lvl4pPr>
            <a:lvl5pPr>
              <a:defRPr sz="2400" i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23194B-82ED-C796-A195-F76E21BD5ED1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8526224-7DB7-D2C7-92BA-3BC9FE9DF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sp>
        <p:nvSpPr>
          <p:cNvPr id="21" name="Slide Number Placeholder 5" descr="Slide Number">
            <a:extLst>
              <a:ext uri="{FF2B5EF4-FFF2-40B4-BE49-F238E27FC236}">
                <a16:creationId xmlns:a16="http://schemas.microsoft.com/office/drawing/2014/main" id="{E2B7ED5F-9F11-7425-9FF6-9579D70F3114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2" name="Picture 21" descr="Scottish Summit Logo">
            <a:extLst>
              <a:ext uri="{FF2B5EF4-FFF2-40B4-BE49-F238E27FC236}">
                <a16:creationId xmlns:a16="http://schemas.microsoft.com/office/drawing/2014/main" id="{8C7BBA29-1D02-2170-4213-A39670B659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569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9E3BA4-AD64-722A-B901-BD660F870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81130" y="4428039"/>
            <a:ext cx="1477781" cy="1289153"/>
            <a:chOff x="2100080" y="4653708"/>
            <a:chExt cx="1477781" cy="1289153"/>
          </a:xfrm>
          <a:solidFill>
            <a:schemeClr val="bg1"/>
          </a:solidFill>
        </p:grpSpPr>
        <p:sp>
          <p:nvSpPr>
            <p:cNvPr id="7" name="L-Shape 6">
              <a:extLst>
                <a:ext uri="{FF2B5EF4-FFF2-40B4-BE49-F238E27FC236}">
                  <a16:creationId xmlns:a16="http://schemas.microsoft.com/office/drawing/2014/main" id="{F1AFF9E0-8D8E-253E-BB8C-4586A6F04E14}"/>
                </a:ext>
              </a:extLst>
            </p:cNvPr>
            <p:cNvSpPr/>
            <p:nvPr/>
          </p:nvSpPr>
          <p:spPr>
            <a:xfrm rot="5400000">
              <a:off x="2394331" y="4762286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0E0EA91D-A9B8-6ADF-86B1-877FC253EDAE}"/>
                </a:ext>
              </a:extLst>
            </p:cNvPr>
            <p:cNvSpPr/>
            <p:nvPr/>
          </p:nvSpPr>
          <p:spPr>
            <a:xfrm>
              <a:off x="3326639" y="4653708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0DDA7AD-2F31-02FF-9A78-78451F798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11122" y="4024696"/>
            <a:ext cx="1477783" cy="1289153"/>
            <a:chOff x="3730072" y="4250365"/>
            <a:chExt cx="1477783" cy="1289153"/>
          </a:xfrm>
          <a:solidFill>
            <a:schemeClr val="accent1"/>
          </a:solidFill>
        </p:grpSpPr>
        <p:sp>
          <p:nvSpPr>
            <p:cNvPr id="10" name="L-Shape 9">
              <a:extLst>
                <a:ext uri="{FF2B5EF4-FFF2-40B4-BE49-F238E27FC236}">
                  <a16:creationId xmlns:a16="http://schemas.microsoft.com/office/drawing/2014/main" id="{606F621A-EBFC-085D-A44A-19F3A9DFF9B7}"/>
                </a:ext>
              </a:extLst>
            </p:cNvPr>
            <p:cNvSpPr/>
            <p:nvPr/>
          </p:nvSpPr>
          <p:spPr>
            <a:xfrm rot="5400000">
              <a:off x="4024323" y="4358943"/>
              <a:ext cx="886324" cy="1474826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109CC82B-F9E7-4427-EAE2-08829FAC62D1}"/>
                </a:ext>
              </a:extLst>
            </p:cNvPr>
            <p:cNvSpPr/>
            <p:nvPr/>
          </p:nvSpPr>
          <p:spPr>
            <a:xfrm>
              <a:off x="4956633" y="4250365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C1F444-68B8-CDA8-7158-AAF72CFB9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41115" y="3605366"/>
            <a:ext cx="1474826" cy="1305141"/>
            <a:chOff x="5360065" y="3831035"/>
            <a:chExt cx="1474826" cy="1305141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3" name="L-Shape 12">
              <a:extLst>
                <a:ext uri="{FF2B5EF4-FFF2-40B4-BE49-F238E27FC236}">
                  <a16:creationId xmlns:a16="http://schemas.microsoft.com/office/drawing/2014/main" id="{0EEE68DF-D61D-62F2-C537-90E1C96C4DC3}"/>
                </a:ext>
              </a:extLst>
            </p:cNvPr>
            <p:cNvSpPr/>
            <p:nvPr/>
          </p:nvSpPr>
          <p:spPr>
            <a:xfrm rot="5400000">
              <a:off x="5654316" y="3955601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455B8C6F-38D4-2B7F-1E4A-569355FC45C5}"/>
                </a:ext>
              </a:extLst>
            </p:cNvPr>
            <p:cNvSpPr/>
            <p:nvPr/>
          </p:nvSpPr>
          <p:spPr>
            <a:xfrm>
              <a:off x="6583669" y="3831035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897C13-B9B3-EA36-5021-247188A62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768153" y="3186994"/>
            <a:ext cx="1477781" cy="1289153"/>
            <a:chOff x="6987103" y="3412663"/>
            <a:chExt cx="1477781" cy="128915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6" name="L-Shape 15">
              <a:extLst>
                <a:ext uri="{FF2B5EF4-FFF2-40B4-BE49-F238E27FC236}">
                  <a16:creationId xmlns:a16="http://schemas.microsoft.com/office/drawing/2014/main" id="{618D2021-C269-3F5E-37E3-2F9506D4CE3F}"/>
                </a:ext>
              </a:extLst>
            </p:cNvPr>
            <p:cNvSpPr/>
            <p:nvPr/>
          </p:nvSpPr>
          <p:spPr>
            <a:xfrm rot="5400000">
              <a:off x="7281354" y="3521241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3A6A460-2B2F-F35F-05C7-4A204CC864B2}"/>
                </a:ext>
              </a:extLst>
            </p:cNvPr>
            <p:cNvSpPr/>
            <p:nvPr/>
          </p:nvSpPr>
          <p:spPr>
            <a:xfrm>
              <a:off x="8213662" y="3412663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0" name="Group 19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64EBFB14-F0DE-BF44-28C8-72AFCFABE5F6}"/>
              </a:ext>
            </a:extLst>
          </p:cNvPr>
          <p:cNvGrpSpPr/>
          <p:nvPr userDrawn="1"/>
        </p:nvGrpSpPr>
        <p:grpSpPr>
          <a:xfrm>
            <a:off x="10144435" y="2339163"/>
            <a:ext cx="67582" cy="973442"/>
            <a:chOff x="9338695" y="2216156"/>
            <a:chExt cx="67582" cy="973442"/>
          </a:xfrm>
          <a:solidFill>
            <a:schemeClr val="bg2">
              <a:lumMod val="75000"/>
            </a:schemeClr>
          </a:solidFill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66ADEF-86CB-4144-C5A5-64A8B88C4469}"/>
                </a:ext>
              </a:extLst>
            </p:cNvPr>
            <p:cNvCxnSpPr/>
            <p:nvPr/>
          </p:nvCxnSpPr>
          <p:spPr>
            <a:xfrm>
              <a:off x="9372486" y="2258334"/>
              <a:ext cx="0" cy="931264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94F0CB6-EBAD-74A4-0A49-4AE1D07FE42D}"/>
                </a:ext>
              </a:extLst>
            </p:cNvPr>
            <p:cNvSpPr/>
            <p:nvPr/>
          </p:nvSpPr>
          <p:spPr>
            <a:xfrm>
              <a:off x="9338695" y="2216156"/>
              <a:ext cx="67582" cy="67582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4" name="Group 23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16B0D27D-C34D-04A6-7F8C-55E4F7A0B935}"/>
              </a:ext>
            </a:extLst>
          </p:cNvPr>
          <p:cNvGrpSpPr/>
          <p:nvPr userDrawn="1"/>
        </p:nvGrpSpPr>
        <p:grpSpPr>
          <a:xfrm>
            <a:off x="8480651" y="2719725"/>
            <a:ext cx="67582" cy="973442"/>
            <a:chOff x="7699601" y="2636514"/>
            <a:chExt cx="67582" cy="973442"/>
          </a:xfrm>
          <a:solidFill>
            <a:schemeClr val="accent1">
              <a:lumMod val="60000"/>
              <a:lumOff val="40000"/>
            </a:schemeClr>
          </a:solidFill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012CC68-7062-A7E4-A1FB-AD90B8BE1FD9}"/>
                </a:ext>
              </a:extLst>
            </p:cNvPr>
            <p:cNvCxnSpPr/>
            <p:nvPr/>
          </p:nvCxnSpPr>
          <p:spPr>
            <a:xfrm>
              <a:off x="7733392" y="2678692"/>
              <a:ext cx="0" cy="931264"/>
            </a:xfrm>
            <a:prstGeom prst="lin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CA4C730-616B-F6DE-3C98-B532AE713F9E}"/>
                </a:ext>
              </a:extLst>
            </p:cNvPr>
            <p:cNvSpPr/>
            <p:nvPr/>
          </p:nvSpPr>
          <p:spPr>
            <a:xfrm>
              <a:off x="7699601" y="2636514"/>
              <a:ext cx="67582" cy="67582"/>
            </a:xfrm>
            <a:prstGeom prst="ellips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8" name="Group 27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3C932451-101F-8778-2502-C953B9F8D5B1}"/>
              </a:ext>
            </a:extLst>
          </p:cNvPr>
          <p:cNvGrpSpPr/>
          <p:nvPr userDrawn="1"/>
        </p:nvGrpSpPr>
        <p:grpSpPr>
          <a:xfrm>
            <a:off x="6844738" y="3153055"/>
            <a:ext cx="67582" cy="973442"/>
            <a:chOff x="6065694" y="3074932"/>
            <a:chExt cx="67582" cy="973442"/>
          </a:xfrm>
          <a:solidFill>
            <a:schemeClr val="accent5">
              <a:lumMod val="60000"/>
              <a:lumOff val="40000"/>
            </a:schemeClr>
          </a:solidFill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AE208C5-2C93-DF1D-D4E4-D4CEBA6C6581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A07FA86-3A10-919F-BDB9-B5921980E41D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B4F3A3F7-7666-37FC-3A96-3C577335F5E3}"/>
              </a:ext>
            </a:extLst>
          </p:cNvPr>
          <p:cNvGrpSpPr/>
          <p:nvPr userDrawn="1"/>
        </p:nvGrpSpPr>
        <p:grpSpPr>
          <a:xfrm>
            <a:off x="5217045" y="3562547"/>
            <a:ext cx="67582" cy="973442"/>
            <a:chOff x="6065694" y="3074932"/>
            <a:chExt cx="67582" cy="973442"/>
          </a:xfrm>
          <a:solidFill>
            <a:schemeClr val="accent1"/>
          </a:solidFill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E5D0DE7-4000-2FDC-0802-04684CDCB25B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A5CF157-DF93-3433-0A81-879584C24F48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F6D9B084-165A-DBB0-337B-F13F6959BB3C}"/>
              </a:ext>
            </a:extLst>
          </p:cNvPr>
          <p:cNvGrpSpPr/>
          <p:nvPr userDrawn="1"/>
        </p:nvGrpSpPr>
        <p:grpSpPr>
          <a:xfrm>
            <a:off x="3581133" y="3955035"/>
            <a:ext cx="67582" cy="973442"/>
            <a:chOff x="6065694" y="3074932"/>
            <a:chExt cx="67582" cy="973442"/>
          </a:xfrm>
          <a:solidFill>
            <a:schemeClr val="bg1"/>
          </a:solidFill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159FD35-A3F2-D2BB-5177-8DD4D973B391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7267F97-872C-13C9-9DF4-6774FF0B4BF5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8BA3FC-8045-C382-A20A-6DB9C2E64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98145" y="2796198"/>
            <a:ext cx="1474826" cy="1276606"/>
            <a:chOff x="8617095" y="3021867"/>
            <a:chExt cx="1474826" cy="1276606"/>
          </a:xfrm>
        </p:grpSpPr>
        <p:sp>
          <p:nvSpPr>
            <p:cNvPr id="49" name="L-Shape 48">
              <a:extLst>
                <a:ext uri="{FF2B5EF4-FFF2-40B4-BE49-F238E27FC236}">
                  <a16:creationId xmlns:a16="http://schemas.microsoft.com/office/drawing/2014/main" id="{7190437D-7CC4-D415-78F1-D07A468C8E56}"/>
                </a:ext>
              </a:extLst>
            </p:cNvPr>
            <p:cNvSpPr/>
            <p:nvPr/>
          </p:nvSpPr>
          <p:spPr>
            <a:xfrm rot="5400000">
              <a:off x="8911346" y="3117898"/>
              <a:ext cx="886324" cy="1474826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5C631E28-77C7-148A-BD0E-CD13DAB8BDAF}"/>
                </a:ext>
              </a:extLst>
            </p:cNvPr>
            <p:cNvSpPr/>
            <p:nvPr/>
          </p:nvSpPr>
          <p:spPr>
            <a:xfrm>
              <a:off x="9829530" y="3021867"/>
              <a:ext cx="251222" cy="251222"/>
            </a:xfrm>
            <a:prstGeom prst="triangle">
              <a:avLst>
                <a:gd name="adj" fmla="val 10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256824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DF940-AFC6-B829-35E3-EA42C72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4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03D93-ABEE-7616-3060-52DE25A49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5430" y="1144799"/>
            <a:ext cx="6393600" cy="48852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FE0F7-5B56-17FC-BE45-0C1166398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740" y="2057399"/>
            <a:ext cx="3932237" cy="397259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F6912-03B3-72C3-BC3F-D91AC0E1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F4D87-61FC-9519-FA39-33610255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A0799-5E4E-9E94-337A-BE046A7D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6266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63EC3-D159-7E61-59BB-F2393660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4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715227-B079-BE9B-77E6-F51F49D1A2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5430" y="1146049"/>
            <a:ext cx="6394006" cy="48856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4B87E-404B-DD16-BE43-89744743B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740" y="2057400"/>
            <a:ext cx="3932237" cy="39743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9139F-E460-C096-C8B7-3CF8BFF82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678F6-A7EE-442C-99F6-F30C8C23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10DBB-965D-07DF-B19A-0BDB85492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1763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C5973-34FF-8A55-B19E-477F6613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1750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47640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173CE372-DC81-6CBA-2EA8-7493FE94AA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F30E3E5-67E4-9308-09B1-A765558F7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5974080"/>
          </a:xfrm>
          <a:prstGeom prst="rect">
            <a:avLst/>
          </a:prstGeom>
          <a:solidFill>
            <a:srgbClr val="29235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23398-1403-73CC-0C84-9D2FE2B0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B58E6-A0F1-15AC-37C1-A0A2FA74D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070FDC-539B-8B98-8D9F-78776F95C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5925946"/>
            <a:ext cx="12192000" cy="1005206"/>
            <a:chOff x="0" y="5852794"/>
            <a:chExt cx="12192000" cy="10052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94E425-0AAE-20C0-6E7E-BFC1B5576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560"/>
            <a:stretch/>
          </p:blipFill>
          <p:spPr>
            <a:xfrm rot="10800000" flipH="1">
              <a:off x="0" y="5852794"/>
              <a:ext cx="7096638" cy="10052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836E084-F0FB-6DD2-BB0E-8A682271E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12" t="74560" r="14279"/>
            <a:stretch/>
          </p:blipFill>
          <p:spPr>
            <a:xfrm rot="10800000" flipH="1">
              <a:off x="6741160" y="5852794"/>
              <a:ext cx="5450840" cy="1005206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60212E4-9CF0-0E09-3B6D-8F89ACE4B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13120"/>
            <a:ext cx="12192000" cy="103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Scottish Summit Logo">
            <a:extLst>
              <a:ext uri="{FF2B5EF4-FFF2-40B4-BE49-F238E27FC236}">
                <a16:creationId xmlns:a16="http://schemas.microsoft.com/office/drawing/2014/main" id="{CA7D46ED-4EE7-12E4-335C-30DDDCDF37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7" y="3997691"/>
            <a:ext cx="2838208" cy="28382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16A19E3-D24B-8166-A102-58D481D4FC7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530004">
            <a:off x="7522609" y="-1603396"/>
            <a:ext cx="5412371" cy="2924292"/>
          </a:xfrm>
          <a:prstGeom prst="rect">
            <a:avLst/>
          </a:prstGeom>
        </p:spPr>
      </p:pic>
      <p:sp>
        <p:nvSpPr>
          <p:cNvPr id="19" name="Date Placeholder 3" descr="#ScottishSummit2022">
            <a:extLst>
              <a:ext uri="{FF2B5EF4-FFF2-40B4-BE49-F238E27FC236}">
                <a16:creationId xmlns:a16="http://schemas.microsoft.com/office/drawing/2014/main" id="{5FCE33DD-FBF4-E643-688F-5BF1F51291BE}"/>
              </a:ext>
            </a:extLst>
          </p:cNvPr>
          <p:cNvSpPr txBox="1">
            <a:spLocks/>
          </p:cNvSpPr>
          <p:nvPr userDrawn="1"/>
        </p:nvSpPr>
        <p:spPr>
          <a:xfrm rot="985538">
            <a:off x="8421893" y="381022"/>
            <a:ext cx="3848862" cy="4727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200">
                <a:ln w="12700">
                  <a:noFill/>
                </a:ln>
                <a:solidFill>
                  <a:schemeClr val="tx1"/>
                </a:solidFill>
                <a:effectLst/>
              </a:rPr>
              <a:t>#ScottishSummit2022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7CD415F-4E44-42E0-752D-DFA720609C42}"/>
              </a:ext>
            </a:extLst>
          </p:cNvPr>
          <p:cNvGrpSpPr/>
          <p:nvPr userDrawn="1"/>
        </p:nvGrpSpPr>
        <p:grpSpPr>
          <a:xfrm>
            <a:off x="9946136" y="3179757"/>
            <a:ext cx="2194048" cy="3263086"/>
            <a:chOff x="9459472" y="2858263"/>
            <a:chExt cx="2697984" cy="4012563"/>
          </a:xfrm>
        </p:grpSpPr>
        <p:pic>
          <p:nvPicPr>
            <p:cNvPr id="27" name="Graphic 26" descr="Outline map of Scotland&#10;">
              <a:extLst>
                <a:ext uri="{FF2B5EF4-FFF2-40B4-BE49-F238E27FC236}">
                  <a16:creationId xmlns:a16="http://schemas.microsoft.com/office/drawing/2014/main" id="{3647B7CB-DF75-3B45-74BE-06080730A3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94778" y="2893190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4" name="Graphic 53" descr="Outline map of Scotland&#10;">
              <a:extLst>
                <a:ext uri="{FF2B5EF4-FFF2-40B4-BE49-F238E27FC236}">
                  <a16:creationId xmlns:a16="http://schemas.microsoft.com/office/drawing/2014/main" id="{68D8FB4C-4AA8-E5E9-757F-438A9524E7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459472" y="2858263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1359EECC-724F-2887-C3FA-9D755EF4164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61380" flipV="1">
            <a:off x="7278157" y="4605456"/>
            <a:ext cx="3940228" cy="1191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C145E-CE0F-AA4D-B649-CF7298FA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5BEB-D7CE-023F-9169-B6C8D570C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4873" y="3509963"/>
            <a:ext cx="5842254" cy="1030288"/>
          </a:xfr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260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lterna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63C05E54-CFEA-BBA5-E1E0-CA18B267D3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/>
          <a:stretch/>
        </p:blipFill>
        <p:spPr>
          <a:xfrm>
            <a:off x="990600" y="0"/>
            <a:ext cx="112014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61379FC-D0C7-EC68-3A34-93065ADCE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0600" y="-6893"/>
            <a:ext cx="11201400" cy="6871786"/>
          </a:xfrm>
          <a:prstGeom prst="rect">
            <a:avLst/>
          </a:prstGeom>
          <a:gradFill flip="none" rotWithShape="1">
            <a:gsLst>
              <a:gs pos="68000">
                <a:schemeClr val="accent6">
                  <a:lumMod val="50000"/>
                </a:schemeClr>
              </a:gs>
              <a:gs pos="100000">
                <a:schemeClr val="accent6">
                  <a:lumMod val="50000"/>
                  <a:alpha val="50000"/>
                </a:schemeClr>
              </a:gs>
              <a:gs pos="82000">
                <a:schemeClr val="accent6">
                  <a:lumMod val="50000"/>
                  <a:alpha val="7400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6C145E-CE0F-AA4D-B649-CF7298FA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4416" y="1122363"/>
            <a:ext cx="9637776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5BEB-D7CE-023F-9169-B6C8D570C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4416" y="3602038"/>
            <a:ext cx="9637776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925B40F-9820-0637-E302-EE0651912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8591510" y="4231659"/>
            <a:ext cx="4815038" cy="260155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95B4AE-DA4C-AA97-7628-C43D40B58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445293" y="3377184"/>
            <a:ext cx="6871786" cy="103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Scottish Summit Logo">
            <a:extLst>
              <a:ext uri="{FF2B5EF4-FFF2-40B4-BE49-F238E27FC236}">
                <a16:creationId xmlns:a16="http://schemas.microsoft.com/office/drawing/2014/main" id="{E6D55847-1593-CA40-E863-6AAA924C0FC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7" y="50032"/>
            <a:ext cx="1951806" cy="1951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 descr="Outline map of Scotland">
            <a:extLst>
              <a:ext uri="{FF2B5EF4-FFF2-40B4-BE49-F238E27FC236}">
                <a16:creationId xmlns:a16="http://schemas.microsoft.com/office/drawing/2014/main" id="{070E0097-17C7-BE23-24E1-B278FBFCE160}"/>
              </a:ext>
            </a:extLst>
          </p:cNvPr>
          <p:cNvGrpSpPr/>
          <p:nvPr userDrawn="1"/>
        </p:nvGrpSpPr>
        <p:grpSpPr>
          <a:xfrm>
            <a:off x="10740442" y="-85510"/>
            <a:ext cx="1403500" cy="2087348"/>
            <a:chOff x="9459472" y="2858263"/>
            <a:chExt cx="2697984" cy="4012563"/>
          </a:xfrm>
        </p:grpSpPr>
        <p:pic>
          <p:nvPicPr>
            <p:cNvPr id="14" name="Graphic 13" descr="Outline map of Scotland&#10;">
              <a:extLst>
                <a:ext uri="{FF2B5EF4-FFF2-40B4-BE49-F238E27FC236}">
                  <a16:creationId xmlns:a16="http://schemas.microsoft.com/office/drawing/2014/main" id="{BEDF796D-ACA9-CB92-74F9-7FD63A6706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94778" y="2893190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Graphic 14" descr="Outline map of Scotland&#10;">
              <a:extLst>
                <a:ext uri="{FF2B5EF4-FFF2-40B4-BE49-F238E27FC236}">
                  <a16:creationId xmlns:a16="http://schemas.microsoft.com/office/drawing/2014/main" id="{FDDC0C52-760B-4C66-E0E6-501C897EEF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459472" y="2858263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18C91186-E55F-C5F8-E473-18E24CABD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60534" y="5743175"/>
            <a:ext cx="1131465" cy="1121718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Date Placeholder 3" descr="#ScottishSummit2022">
            <a:extLst>
              <a:ext uri="{FF2B5EF4-FFF2-40B4-BE49-F238E27FC236}">
                <a16:creationId xmlns:a16="http://schemas.microsoft.com/office/drawing/2014/main" id="{7F71707A-6F3C-904C-FE02-BB09ADD52290}"/>
              </a:ext>
            </a:extLst>
          </p:cNvPr>
          <p:cNvSpPr txBox="1">
            <a:spLocks/>
          </p:cNvSpPr>
          <p:nvPr userDrawn="1"/>
        </p:nvSpPr>
        <p:spPr>
          <a:xfrm>
            <a:off x="1804415" y="5299773"/>
            <a:ext cx="9637776" cy="4727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200">
                <a:ln w="12700">
                  <a:noFill/>
                </a:ln>
                <a:solidFill>
                  <a:schemeClr val="bg1"/>
                </a:solidFill>
                <a:effectLst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28404774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lternate 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63C05E54-CFEA-BBA5-E1E0-CA18B267D3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/>
          <a:stretch/>
        </p:blipFill>
        <p:spPr>
          <a:xfrm>
            <a:off x="990600" y="0"/>
            <a:ext cx="112014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61379FC-D0C7-EC68-3A34-93065ADCE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0600" y="-6893"/>
            <a:ext cx="11201400" cy="6871786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100000">
                <a:schemeClr val="accent2">
                  <a:alpha val="50000"/>
                </a:schemeClr>
              </a:gs>
              <a:gs pos="82000">
                <a:schemeClr val="accent2">
                  <a:alpha val="7400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6C145E-CE0F-AA4D-B649-CF7298FA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4416" y="1122363"/>
            <a:ext cx="9637776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5BEB-D7CE-023F-9169-B6C8D570C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4416" y="3602038"/>
            <a:ext cx="9637776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23398-1403-73CC-0C84-9D2FE2B0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04416" y="5349875"/>
            <a:ext cx="9637776" cy="365125"/>
          </a:xfrm>
        </p:spPr>
        <p:txBody>
          <a:bodyPr/>
          <a:lstStyle>
            <a:lvl1pPr algn="ctr">
              <a:defRPr sz="2400"/>
            </a:lvl1pPr>
          </a:lstStyle>
          <a:p>
            <a:r>
              <a:rPr lang="en-GB"/>
              <a:t>#ScottishSummit2022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925B40F-9820-0637-E302-EE0651912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8591510" y="4231659"/>
            <a:ext cx="4815038" cy="260155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95B4AE-DA4C-AA97-7628-C43D40B58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445293" y="3377184"/>
            <a:ext cx="6871786" cy="103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Scottish Summit Logo">
            <a:extLst>
              <a:ext uri="{FF2B5EF4-FFF2-40B4-BE49-F238E27FC236}">
                <a16:creationId xmlns:a16="http://schemas.microsoft.com/office/drawing/2014/main" id="{E6D55847-1593-CA40-E863-6AAA924C0FC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7" y="50032"/>
            <a:ext cx="1951806" cy="1951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 descr="Outline map of Scotland">
            <a:extLst>
              <a:ext uri="{FF2B5EF4-FFF2-40B4-BE49-F238E27FC236}">
                <a16:creationId xmlns:a16="http://schemas.microsoft.com/office/drawing/2014/main" id="{070E0097-17C7-BE23-24E1-B278FBFCE160}"/>
              </a:ext>
            </a:extLst>
          </p:cNvPr>
          <p:cNvGrpSpPr/>
          <p:nvPr userDrawn="1"/>
        </p:nvGrpSpPr>
        <p:grpSpPr>
          <a:xfrm>
            <a:off x="10740442" y="-85510"/>
            <a:ext cx="1403500" cy="2087348"/>
            <a:chOff x="9459472" y="2858263"/>
            <a:chExt cx="2697984" cy="4012563"/>
          </a:xfrm>
        </p:grpSpPr>
        <p:pic>
          <p:nvPicPr>
            <p:cNvPr id="14" name="Graphic 13" descr="Outline map of Scotland&#10;">
              <a:extLst>
                <a:ext uri="{FF2B5EF4-FFF2-40B4-BE49-F238E27FC236}">
                  <a16:creationId xmlns:a16="http://schemas.microsoft.com/office/drawing/2014/main" id="{BEDF796D-ACA9-CB92-74F9-7FD63A6706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94778" y="2893190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Graphic 14" descr="Outline map of Scotland&#10;">
              <a:extLst>
                <a:ext uri="{FF2B5EF4-FFF2-40B4-BE49-F238E27FC236}">
                  <a16:creationId xmlns:a16="http://schemas.microsoft.com/office/drawing/2014/main" id="{FDDC0C52-760B-4C66-E0E6-501C897EEF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459472" y="2858263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18C91186-E55F-C5F8-E473-18E24CABD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60534" y="5743175"/>
            <a:ext cx="1131465" cy="1121718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576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10572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46FFB8-174C-18FE-F459-A51AEFE2E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9202712" y="-49794"/>
            <a:ext cx="1687964" cy="3556193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F347E8-EF91-77C1-AF65-2557A1C64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7640727" y="5288438"/>
            <a:ext cx="771870" cy="1626171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ardrop 7">
            <a:extLst>
              <a:ext uri="{FF2B5EF4-FFF2-40B4-BE49-F238E27FC236}">
                <a16:creationId xmlns:a16="http://schemas.microsoft.com/office/drawing/2014/main" id="{6335B52D-9D6C-D16C-E8F4-4C8364F9D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86818" y="1923044"/>
            <a:ext cx="3807380" cy="3982336"/>
          </a:xfrm>
          <a:prstGeom prst="teardrop">
            <a:avLst/>
          </a:prstGeom>
          <a:solidFill>
            <a:schemeClr val="accent1"/>
          </a:solidFill>
          <a:ln w="187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Data 13">
            <a:extLst>
              <a:ext uri="{FF2B5EF4-FFF2-40B4-BE49-F238E27FC236}">
                <a16:creationId xmlns:a16="http://schemas.microsoft.com/office/drawing/2014/main" id="{1740EBC5-37B8-EDFE-AA0D-2A751ED83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730357" y="66849"/>
            <a:ext cx="5364480" cy="141890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661 w 10000"/>
              <a:gd name="connsiteY3" fmla="*/ 9987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1336 w 10000"/>
              <a:gd name="connsiteY1" fmla="*/ 0 h 10000"/>
              <a:gd name="connsiteX2" fmla="*/ 10000 w 10000"/>
              <a:gd name="connsiteY2" fmla="*/ 0 h 10000"/>
              <a:gd name="connsiteX3" fmla="*/ 8661 w 10000"/>
              <a:gd name="connsiteY3" fmla="*/ 9987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336" y="0"/>
                </a:lnTo>
                <a:lnTo>
                  <a:pt x="10000" y="0"/>
                </a:lnTo>
                <a:lnTo>
                  <a:pt x="8661" y="9987"/>
                </a:lnTo>
                <a:lnTo>
                  <a:pt x="0" y="10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C7F55BB0-2DDA-B5AD-88CF-BC4E5FF27E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4062" y="1645162"/>
            <a:ext cx="6131938" cy="252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4472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9E33F-6A42-3399-E575-1D76C028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1B4EE-83AA-9FED-2575-262CD57C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033" y="1608680"/>
            <a:ext cx="10515600" cy="4517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B54AA-6805-2A2A-0FCF-722B0B20E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26935-5E83-9389-DC12-C386AF100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E643D-EB68-C85A-308D-3BB1CDDFD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8686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02517-C1B7-7A27-1530-214EEC9BB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474" y="138055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A7726F-F0FC-9A0D-0EE9-31E2EFE76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474" y="426027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7608D-E21C-FB39-EA60-82D531B55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4C512-366B-2731-6BEB-45A66090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071E2-6644-ED9C-8AC7-0271AFDCD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0411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EA68A-EA33-4ADF-7218-AF61F81E3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F0B65-21C7-B9EE-97B3-A731FC28A4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834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89846-5189-339B-2A36-5196EDCD8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234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8F2B0-37CE-A1E6-2A9B-1E8AA6F72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E0802D-C67F-F1F3-4C09-73C8B9B60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D77D38-03BA-FFB8-5D54-FF6BE3C43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890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79945-06F1-FE37-AA2B-3294F2467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932" y="188341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2F1F5-27DA-0023-EED2-C02D04D0F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602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C7A7DC-BA7D-9391-B1B2-2A3F71321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602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D576E6-DA10-DF0F-C703-17C3EDE3C8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844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2C599C-540A-EB87-59EB-347797EEE2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844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3DAF3E-2887-91AD-C316-777270C1C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CB279E-62F7-F4F2-0BDA-63D2B98A8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819958-871B-4A4A-FB40-F06FC74DB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9144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3573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D8494D-722D-0C95-A6F2-1D44B3FBE9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61" y="1125538"/>
            <a:ext cx="6366039" cy="5732462"/>
          </a:xfrm>
          <a:prstGeom prst="rect">
            <a:avLst/>
          </a:pr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FD99F741-711A-9DAA-8CFD-581D407A5634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880350" y="1259682"/>
            <a:ext cx="2009775" cy="4371181"/>
          </a:xfrm>
          <a:custGeom>
            <a:avLst/>
            <a:gdLst>
              <a:gd name="connsiteX0" fmla="*/ 250164 w 2509837"/>
              <a:gd name="connsiteY0" fmla="*/ 0 h 5326062"/>
              <a:gd name="connsiteX1" fmla="*/ 524933 w 2509837"/>
              <a:gd name="connsiteY1" fmla="*/ 0 h 5326062"/>
              <a:gd name="connsiteX2" fmla="*/ 557742 w 2509837"/>
              <a:gd name="connsiteY2" fmla="*/ 36205 h 5326062"/>
              <a:gd name="connsiteX3" fmla="*/ 557742 w 2509837"/>
              <a:gd name="connsiteY3" fmla="*/ 64363 h 5326062"/>
              <a:gd name="connsiteX4" fmla="*/ 701278 w 2509837"/>
              <a:gd name="connsiteY4" fmla="*/ 197113 h 5326062"/>
              <a:gd name="connsiteX5" fmla="*/ 1816761 w 2509837"/>
              <a:gd name="connsiteY5" fmla="*/ 197113 h 5326062"/>
              <a:gd name="connsiteX6" fmla="*/ 1956197 w 2509837"/>
              <a:gd name="connsiteY6" fmla="*/ 60341 h 5326062"/>
              <a:gd name="connsiteX7" fmla="*/ 1956197 w 2509837"/>
              <a:gd name="connsiteY7" fmla="*/ 36205 h 5326062"/>
              <a:gd name="connsiteX8" fmla="*/ 1989005 w 2509837"/>
              <a:gd name="connsiteY8" fmla="*/ 0 h 5326062"/>
              <a:gd name="connsiteX9" fmla="*/ 2259673 w 2509837"/>
              <a:gd name="connsiteY9" fmla="*/ 0 h 5326062"/>
              <a:gd name="connsiteX10" fmla="*/ 2509837 w 2509837"/>
              <a:gd name="connsiteY10" fmla="*/ 249408 h 5326062"/>
              <a:gd name="connsiteX11" fmla="*/ 2509837 w 2509837"/>
              <a:gd name="connsiteY11" fmla="*/ 5080677 h 5326062"/>
              <a:gd name="connsiteX12" fmla="*/ 2259673 w 2509837"/>
              <a:gd name="connsiteY12" fmla="*/ 5326062 h 5326062"/>
              <a:gd name="connsiteX13" fmla="*/ 250164 w 2509837"/>
              <a:gd name="connsiteY13" fmla="*/ 5326062 h 5326062"/>
              <a:gd name="connsiteX14" fmla="*/ 0 w 2509837"/>
              <a:gd name="connsiteY14" fmla="*/ 5080677 h 5326062"/>
              <a:gd name="connsiteX15" fmla="*/ 0 w 2509837"/>
              <a:gd name="connsiteY15" fmla="*/ 249408 h 5326062"/>
              <a:gd name="connsiteX16" fmla="*/ 250164 w 2509837"/>
              <a:gd name="connsiteY16" fmla="*/ 0 h 532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09837" h="5326062">
                <a:moveTo>
                  <a:pt x="250164" y="0"/>
                </a:moveTo>
                <a:cubicBezTo>
                  <a:pt x="250164" y="0"/>
                  <a:pt x="250164" y="0"/>
                  <a:pt x="524933" y="0"/>
                </a:cubicBezTo>
                <a:cubicBezTo>
                  <a:pt x="541338" y="0"/>
                  <a:pt x="557742" y="16091"/>
                  <a:pt x="557742" y="36205"/>
                </a:cubicBezTo>
                <a:cubicBezTo>
                  <a:pt x="557742" y="36205"/>
                  <a:pt x="557742" y="36205"/>
                  <a:pt x="557742" y="64363"/>
                </a:cubicBezTo>
                <a:cubicBezTo>
                  <a:pt x="557742" y="104591"/>
                  <a:pt x="590550" y="197113"/>
                  <a:pt x="701278" y="197113"/>
                </a:cubicBezTo>
                <a:cubicBezTo>
                  <a:pt x="758693" y="197113"/>
                  <a:pt x="1718336" y="197113"/>
                  <a:pt x="1816761" y="197113"/>
                </a:cubicBezTo>
                <a:cubicBezTo>
                  <a:pt x="1915186" y="197113"/>
                  <a:pt x="1956197" y="108613"/>
                  <a:pt x="1956197" y="60341"/>
                </a:cubicBezTo>
                <a:cubicBezTo>
                  <a:pt x="1956197" y="60341"/>
                  <a:pt x="1956197" y="60341"/>
                  <a:pt x="1956197" y="36205"/>
                </a:cubicBezTo>
                <a:cubicBezTo>
                  <a:pt x="1956197" y="16091"/>
                  <a:pt x="1972601" y="0"/>
                  <a:pt x="1989005" y="0"/>
                </a:cubicBezTo>
                <a:cubicBezTo>
                  <a:pt x="1989005" y="0"/>
                  <a:pt x="1989005" y="0"/>
                  <a:pt x="2259673" y="0"/>
                </a:cubicBezTo>
                <a:cubicBezTo>
                  <a:pt x="2395008" y="0"/>
                  <a:pt x="2509837" y="112636"/>
                  <a:pt x="2509837" y="249408"/>
                </a:cubicBezTo>
                <a:cubicBezTo>
                  <a:pt x="2509837" y="249408"/>
                  <a:pt x="2509837" y="249408"/>
                  <a:pt x="2509837" y="5080677"/>
                </a:cubicBezTo>
                <a:cubicBezTo>
                  <a:pt x="2509837" y="5217449"/>
                  <a:pt x="2395008" y="5326062"/>
                  <a:pt x="2259673" y="5326062"/>
                </a:cubicBezTo>
                <a:cubicBezTo>
                  <a:pt x="2259673" y="5326062"/>
                  <a:pt x="2259673" y="5326062"/>
                  <a:pt x="250164" y="5326062"/>
                </a:cubicBezTo>
                <a:cubicBezTo>
                  <a:pt x="114829" y="5326062"/>
                  <a:pt x="0" y="5217449"/>
                  <a:pt x="0" y="5080677"/>
                </a:cubicBezTo>
                <a:cubicBezTo>
                  <a:pt x="0" y="5080677"/>
                  <a:pt x="0" y="5080677"/>
                  <a:pt x="0" y="249408"/>
                </a:cubicBezTo>
                <a:cubicBezTo>
                  <a:pt x="0" y="112636"/>
                  <a:pt x="114829" y="0"/>
                  <a:pt x="250164" y="0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33CD8-6B68-F1AD-2CBD-F2139AC3660E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82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6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5DEE4F-1019-16D9-0E52-3198C35B08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543" y="936543"/>
            <a:ext cx="5153818" cy="6978098"/>
          </a:xfrm>
          <a:prstGeom prst="rect">
            <a:avLst/>
          </a:prstGeom>
        </p:spPr>
      </p:pic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C9C771EC-070F-FBBA-77C8-1862A5988B1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341905" y="1034251"/>
            <a:ext cx="4456481" cy="3102229"/>
          </a:xfrm>
          <a:prstGeom prst="roundRect">
            <a:avLst>
              <a:gd name="adj" fmla="val 2236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33CD8-6B68-F1AD-2CBD-F2139AC3660E}"/>
              </a:ext>
            </a:extLst>
          </p:cNvPr>
          <p:cNvSpPr txBox="1"/>
          <p:nvPr userDrawn="1"/>
        </p:nvSpPr>
        <p:spPr>
          <a:xfrm>
            <a:off x="909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461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5" grpId="0" animBg="1"/>
      <p:bldP spid="15" grpId="1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033F83-ECE8-2AA5-57A0-28D3BFB381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676" y="1155701"/>
            <a:ext cx="3952279" cy="5148262"/>
          </a:xfrm>
          <a:prstGeom prst="rect">
            <a:avLst/>
          </a:prstGeom>
        </p:spPr>
      </p:pic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ABAF6B66-A1F9-EACB-D2F0-D8D02F6E838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8138795" y="1331913"/>
            <a:ext cx="3026954" cy="4346575"/>
          </a:xfrm>
          <a:prstGeom prst="roundRect">
            <a:avLst>
              <a:gd name="adj" fmla="val 1678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C7CDB3-68F0-956C-4101-5F7918B2586E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28547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7" grpId="0" animBg="1"/>
      <p:bldP spid="17" grpId="1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10572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46FFB8-174C-18FE-F459-A51AEFE2E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9202712" y="-49794"/>
            <a:ext cx="1687964" cy="3556193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F347E8-EF91-77C1-AF65-2557A1C64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7640727" y="5288438"/>
            <a:ext cx="771870" cy="1626171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ardrop 7">
            <a:extLst>
              <a:ext uri="{FF2B5EF4-FFF2-40B4-BE49-F238E27FC236}">
                <a16:creationId xmlns:a16="http://schemas.microsoft.com/office/drawing/2014/main" id="{6335B52D-9D6C-D16C-E8F4-4C8364F9D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86818" y="1923044"/>
            <a:ext cx="3807380" cy="3982336"/>
          </a:xfrm>
          <a:prstGeom prst="teardrop">
            <a:avLst/>
          </a:prstGeom>
          <a:solidFill>
            <a:schemeClr val="accent1"/>
          </a:solidFill>
          <a:ln w="187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Data 13">
            <a:extLst>
              <a:ext uri="{FF2B5EF4-FFF2-40B4-BE49-F238E27FC236}">
                <a16:creationId xmlns:a16="http://schemas.microsoft.com/office/drawing/2014/main" id="{1740EBC5-37B8-EDFE-AA0D-2A751ED83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730357" y="66849"/>
            <a:ext cx="5364480" cy="141890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661 w 10000"/>
              <a:gd name="connsiteY3" fmla="*/ 9987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1336 w 10000"/>
              <a:gd name="connsiteY1" fmla="*/ 0 h 10000"/>
              <a:gd name="connsiteX2" fmla="*/ 10000 w 10000"/>
              <a:gd name="connsiteY2" fmla="*/ 0 h 10000"/>
              <a:gd name="connsiteX3" fmla="*/ 8661 w 10000"/>
              <a:gd name="connsiteY3" fmla="*/ 9987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336" y="0"/>
                </a:lnTo>
                <a:lnTo>
                  <a:pt x="10000" y="0"/>
                </a:lnTo>
                <a:lnTo>
                  <a:pt x="8661" y="9987"/>
                </a:lnTo>
                <a:lnTo>
                  <a:pt x="0" y="10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C7F55BB0-2DDA-B5AD-88CF-BC4E5FF27E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4062" y="1645162"/>
            <a:ext cx="6131938" cy="252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2006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853B9D-1757-8152-4658-0D5249322E06}"/>
              </a:ext>
            </a:extLst>
          </p:cNvPr>
          <p:cNvSpPr/>
          <p:nvPr userDrawn="1"/>
        </p:nvSpPr>
        <p:spPr>
          <a:xfrm>
            <a:off x="1041400" y="4155440"/>
            <a:ext cx="11150600" cy="599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A8CB33-A5DF-FEE3-7C93-2012D4056639}"/>
              </a:ext>
            </a:extLst>
          </p:cNvPr>
          <p:cNvSpPr/>
          <p:nvPr userDrawn="1"/>
        </p:nvSpPr>
        <p:spPr>
          <a:xfrm>
            <a:off x="1041400" y="1513707"/>
            <a:ext cx="11150600" cy="2641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CA831D-60A5-07B5-B9EE-714D15E5B3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68438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0924193B-C42E-6356-24F2-6242BB3AAD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69034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6FBFF7DE-C372-EA70-70EE-74521360C3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69630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6D5F484-E750-A551-8D79-69D21E8D4A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64376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D95D8B0-AC3B-590D-730C-AF915EF68B5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31975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F3C6DDF-70DF-8D73-494D-42F7005715F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832691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29E8B6F-72A0-922A-B903-A3AE7FB3A74F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316038" y="1604963"/>
            <a:ext cx="10626725" cy="2438400"/>
          </a:xfrm>
        </p:spPr>
        <p:txBody>
          <a:bodyPr anchor="ctr"/>
          <a:lstStyle>
            <a:lvl1pPr algn="ctr">
              <a:defRPr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  <a:lvl2pPr algn="ctr">
              <a:defRPr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2pPr>
            <a:lvl3pPr algn="ctr">
              <a:defRPr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3pPr>
            <a:lvl4pPr algn="ctr">
              <a:defRPr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4pPr>
            <a:lvl5pPr algn="ctr">
              <a:defRPr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9030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3E33C-EB69-08BB-846C-85C9E08C5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25431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1B5CCE-7540-3920-DCA4-C8818F21F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C521F-636D-6907-BF1C-9F1B3CBBA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9A13AB-D5C0-5193-B4EA-89C5F1D8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A5CF78-C5FE-618A-464D-84EF59AC2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928" y="2"/>
            <a:ext cx="5708072" cy="6857997"/>
          </a:xfrm>
          <a:prstGeom prst="rect">
            <a:avLst/>
          </a:prstGeom>
          <a:solidFill>
            <a:schemeClr val="accent5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2C4327-F5C2-9B53-54AB-2E6DE570A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927" y="3429001"/>
            <a:ext cx="5708073" cy="26046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5C645E2-9A93-FF5B-1C2A-1C38BFF69C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8725" y="1609725"/>
            <a:ext cx="5160963" cy="469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564EDCB-CCD9-A3BA-CCCE-B38FED3769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83350" y="0"/>
            <a:ext cx="570865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B316AFA-F121-029C-2DBF-57DBA283ADC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19875" y="3678238"/>
            <a:ext cx="2132013" cy="2052637"/>
          </a:xfrm>
        </p:spPr>
        <p:txBody>
          <a:bodyPr/>
          <a:lstStyle/>
          <a:p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7DF5844-7834-FE4A-948E-B4C950D8C3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23325" y="3678238"/>
            <a:ext cx="3225800" cy="2052637"/>
          </a:xfrm>
        </p:spPr>
        <p:txBody>
          <a:bodyPr>
            <a:noAutofit/>
          </a:bodyPr>
          <a:lstStyle>
            <a:lvl1pPr>
              <a:defRPr sz="3600" i="1">
                <a:latin typeface="+mj-lt"/>
              </a:defRPr>
            </a:lvl1pPr>
            <a:lvl2pPr>
              <a:defRPr sz="3200" i="1">
                <a:latin typeface="+mj-lt"/>
              </a:defRPr>
            </a:lvl2pPr>
            <a:lvl3pPr>
              <a:defRPr sz="2800" i="1">
                <a:latin typeface="+mj-lt"/>
              </a:defRPr>
            </a:lvl3pPr>
            <a:lvl4pPr>
              <a:defRPr sz="2400" i="1">
                <a:latin typeface="+mj-lt"/>
              </a:defRPr>
            </a:lvl4pPr>
            <a:lvl5pPr>
              <a:defRPr sz="2400" i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3A53B0-5B97-1F0E-4903-EC871BB05FBA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C3524C6-1FC2-09DA-2D18-1ACB3C2B8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sp>
        <p:nvSpPr>
          <p:cNvPr id="15" name="Slide Number Placeholder 5" descr="Slide Number">
            <a:extLst>
              <a:ext uri="{FF2B5EF4-FFF2-40B4-BE49-F238E27FC236}">
                <a16:creationId xmlns:a16="http://schemas.microsoft.com/office/drawing/2014/main" id="{BE686D76-64E4-9DBD-D255-CA4A74695BCB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7" name="Picture 16" descr="Scottish Summit Logo">
            <a:extLst>
              <a:ext uri="{FF2B5EF4-FFF2-40B4-BE49-F238E27FC236}">
                <a16:creationId xmlns:a16="http://schemas.microsoft.com/office/drawing/2014/main" id="{5D96107B-FC61-ED46-CFEF-1D0048F385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818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9E3BA4-AD64-722A-B901-BD660F870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81130" y="4428039"/>
            <a:ext cx="1477781" cy="1289153"/>
            <a:chOff x="2100080" y="4653708"/>
            <a:chExt cx="1477781" cy="1289153"/>
          </a:xfrm>
          <a:solidFill>
            <a:schemeClr val="bg1"/>
          </a:solidFill>
        </p:grpSpPr>
        <p:sp>
          <p:nvSpPr>
            <p:cNvPr id="7" name="L-Shape 6">
              <a:extLst>
                <a:ext uri="{FF2B5EF4-FFF2-40B4-BE49-F238E27FC236}">
                  <a16:creationId xmlns:a16="http://schemas.microsoft.com/office/drawing/2014/main" id="{F1AFF9E0-8D8E-253E-BB8C-4586A6F04E14}"/>
                </a:ext>
              </a:extLst>
            </p:cNvPr>
            <p:cNvSpPr/>
            <p:nvPr/>
          </p:nvSpPr>
          <p:spPr>
            <a:xfrm rot="5400000">
              <a:off x="2394331" y="4762286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0E0EA91D-A9B8-6ADF-86B1-877FC253EDAE}"/>
                </a:ext>
              </a:extLst>
            </p:cNvPr>
            <p:cNvSpPr/>
            <p:nvPr/>
          </p:nvSpPr>
          <p:spPr>
            <a:xfrm>
              <a:off x="3326639" y="4653708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0DDA7AD-2F31-02FF-9A78-78451F798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11122" y="4024696"/>
            <a:ext cx="1477783" cy="1289153"/>
            <a:chOff x="3730072" y="4250365"/>
            <a:chExt cx="1477783" cy="1289153"/>
          </a:xfrm>
          <a:solidFill>
            <a:schemeClr val="accent1"/>
          </a:solidFill>
        </p:grpSpPr>
        <p:sp>
          <p:nvSpPr>
            <p:cNvPr id="10" name="L-Shape 9">
              <a:extLst>
                <a:ext uri="{FF2B5EF4-FFF2-40B4-BE49-F238E27FC236}">
                  <a16:creationId xmlns:a16="http://schemas.microsoft.com/office/drawing/2014/main" id="{606F621A-EBFC-085D-A44A-19F3A9DFF9B7}"/>
                </a:ext>
              </a:extLst>
            </p:cNvPr>
            <p:cNvSpPr/>
            <p:nvPr/>
          </p:nvSpPr>
          <p:spPr>
            <a:xfrm rot="5400000">
              <a:off x="4024323" y="4358943"/>
              <a:ext cx="886324" cy="1474826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109CC82B-F9E7-4427-EAE2-08829FAC62D1}"/>
                </a:ext>
              </a:extLst>
            </p:cNvPr>
            <p:cNvSpPr/>
            <p:nvPr/>
          </p:nvSpPr>
          <p:spPr>
            <a:xfrm>
              <a:off x="4956633" y="4250365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C1F444-68B8-CDA8-7158-AAF72CFB9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41115" y="3605366"/>
            <a:ext cx="1474826" cy="1305141"/>
            <a:chOff x="5360065" y="3831035"/>
            <a:chExt cx="1474826" cy="1305141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3" name="L-Shape 12">
              <a:extLst>
                <a:ext uri="{FF2B5EF4-FFF2-40B4-BE49-F238E27FC236}">
                  <a16:creationId xmlns:a16="http://schemas.microsoft.com/office/drawing/2014/main" id="{0EEE68DF-D61D-62F2-C537-90E1C96C4DC3}"/>
                </a:ext>
              </a:extLst>
            </p:cNvPr>
            <p:cNvSpPr/>
            <p:nvPr/>
          </p:nvSpPr>
          <p:spPr>
            <a:xfrm rot="5400000">
              <a:off x="5654316" y="3955601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455B8C6F-38D4-2B7F-1E4A-569355FC45C5}"/>
                </a:ext>
              </a:extLst>
            </p:cNvPr>
            <p:cNvSpPr/>
            <p:nvPr/>
          </p:nvSpPr>
          <p:spPr>
            <a:xfrm>
              <a:off x="6583669" y="3831035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897C13-B9B3-EA36-5021-247188A62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768153" y="3186994"/>
            <a:ext cx="1477781" cy="1289153"/>
            <a:chOff x="6987103" y="3412663"/>
            <a:chExt cx="1477781" cy="128915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6" name="L-Shape 15">
              <a:extLst>
                <a:ext uri="{FF2B5EF4-FFF2-40B4-BE49-F238E27FC236}">
                  <a16:creationId xmlns:a16="http://schemas.microsoft.com/office/drawing/2014/main" id="{618D2021-C269-3F5E-37E3-2F9506D4CE3F}"/>
                </a:ext>
              </a:extLst>
            </p:cNvPr>
            <p:cNvSpPr/>
            <p:nvPr/>
          </p:nvSpPr>
          <p:spPr>
            <a:xfrm rot="5400000">
              <a:off x="7281354" y="3521241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3A6A460-2B2F-F35F-05C7-4A204CC864B2}"/>
                </a:ext>
              </a:extLst>
            </p:cNvPr>
            <p:cNvSpPr/>
            <p:nvPr/>
          </p:nvSpPr>
          <p:spPr>
            <a:xfrm>
              <a:off x="8213662" y="3412663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0" name="Group 19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64EBFB14-F0DE-BF44-28C8-72AFCFABE5F6}"/>
              </a:ext>
            </a:extLst>
          </p:cNvPr>
          <p:cNvGrpSpPr/>
          <p:nvPr userDrawn="1"/>
        </p:nvGrpSpPr>
        <p:grpSpPr>
          <a:xfrm>
            <a:off x="10144435" y="2339163"/>
            <a:ext cx="67582" cy="973442"/>
            <a:chOff x="9338695" y="2216156"/>
            <a:chExt cx="67582" cy="973442"/>
          </a:xfrm>
          <a:solidFill>
            <a:schemeClr val="bg2">
              <a:lumMod val="75000"/>
            </a:schemeClr>
          </a:solidFill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66ADEF-86CB-4144-C5A5-64A8B88C4469}"/>
                </a:ext>
              </a:extLst>
            </p:cNvPr>
            <p:cNvCxnSpPr/>
            <p:nvPr/>
          </p:nvCxnSpPr>
          <p:spPr>
            <a:xfrm>
              <a:off x="9372486" y="2258334"/>
              <a:ext cx="0" cy="931264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94F0CB6-EBAD-74A4-0A49-4AE1D07FE42D}"/>
                </a:ext>
              </a:extLst>
            </p:cNvPr>
            <p:cNvSpPr/>
            <p:nvPr/>
          </p:nvSpPr>
          <p:spPr>
            <a:xfrm>
              <a:off x="9338695" y="2216156"/>
              <a:ext cx="67582" cy="67582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4" name="Group 23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16B0D27D-C34D-04A6-7F8C-55E4F7A0B935}"/>
              </a:ext>
            </a:extLst>
          </p:cNvPr>
          <p:cNvGrpSpPr/>
          <p:nvPr userDrawn="1"/>
        </p:nvGrpSpPr>
        <p:grpSpPr>
          <a:xfrm>
            <a:off x="8480651" y="2719725"/>
            <a:ext cx="67582" cy="973442"/>
            <a:chOff x="7699601" y="2636514"/>
            <a:chExt cx="67582" cy="973442"/>
          </a:xfrm>
          <a:solidFill>
            <a:schemeClr val="accent1">
              <a:lumMod val="60000"/>
              <a:lumOff val="40000"/>
            </a:schemeClr>
          </a:solidFill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012CC68-7062-A7E4-A1FB-AD90B8BE1FD9}"/>
                </a:ext>
              </a:extLst>
            </p:cNvPr>
            <p:cNvCxnSpPr/>
            <p:nvPr/>
          </p:nvCxnSpPr>
          <p:spPr>
            <a:xfrm>
              <a:off x="7733392" y="2678692"/>
              <a:ext cx="0" cy="931264"/>
            </a:xfrm>
            <a:prstGeom prst="lin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CA4C730-616B-F6DE-3C98-B532AE713F9E}"/>
                </a:ext>
              </a:extLst>
            </p:cNvPr>
            <p:cNvSpPr/>
            <p:nvPr/>
          </p:nvSpPr>
          <p:spPr>
            <a:xfrm>
              <a:off x="7699601" y="2636514"/>
              <a:ext cx="67582" cy="67582"/>
            </a:xfrm>
            <a:prstGeom prst="ellips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8" name="Group 27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3C932451-101F-8778-2502-C953B9F8D5B1}"/>
              </a:ext>
            </a:extLst>
          </p:cNvPr>
          <p:cNvGrpSpPr/>
          <p:nvPr userDrawn="1"/>
        </p:nvGrpSpPr>
        <p:grpSpPr>
          <a:xfrm>
            <a:off x="6844738" y="3153055"/>
            <a:ext cx="67582" cy="973442"/>
            <a:chOff x="6065694" y="3074932"/>
            <a:chExt cx="67582" cy="973442"/>
          </a:xfrm>
          <a:solidFill>
            <a:schemeClr val="accent5">
              <a:lumMod val="60000"/>
              <a:lumOff val="40000"/>
            </a:schemeClr>
          </a:solidFill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AE208C5-2C93-DF1D-D4E4-D4CEBA6C6581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A07FA86-3A10-919F-BDB9-B5921980E41D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B4F3A3F7-7666-37FC-3A96-3C577335F5E3}"/>
              </a:ext>
            </a:extLst>
          </p:cNvPr>
          <p:cNvGrpSpPr/>
          <p:nvPr userDrawn="1"/>
        </p:nvGrpSpPr>
        <p:grpSpPr>
          <a:xfrm>
            <a:off x="5217045" y="3562547"/>
            <a:ext cx="67582" cy="973442"/>
            <a:chOff x="6065694" y="3074932"/>
            <a:chExt cx="67582" cy="973442"/>
          </a:xfrm>
          <a:solidFill>
            <a:schemeClr val="accent1"/>
          </a:solidFill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E5D0DE7-4000-2FDC-0802-04684CDCB25B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A5CF157-DF93-3433-0A81-879584C24F48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F6D9B084-165A-DBB0-337B-F13F6959BB3C}"/>
              </a:ext>
            </a:extLst>
          </p:cNvPr>
          <p:cNvGrpSpPr/>
          <p:nvPr userDrawn="1"/>
        </p:nvGrpSpPr>
        <p:grpSpPr>
          <a:xfrm>
            <a:off x="3581133" y="3955035"/>
            <a:ext cx="67582" cy="973442"/>
            <a:chOff x="6065694" y="3074932"/>
            <a:chExt cx="67582" cy="973442"/>
          </a:xfrm>
          <a:solidFill>
            <a:schemeClr val="bg1"/>
          </a:solidFill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159FD35-A3F2-D2BB-5177-8DD4D973B391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7267F97-872C-13C9-9DF4-6774FF0B4BF5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8BA3FC-8045-C382-A20A-6DB9C2E64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98145" y="2796198"/>
            <a:ext cx="1474826" cy="1276606"/>
            <a:chOff x="8617095" y="3021867"/>
            <a:chExt cx="1474826" cy="1276606"/>
          </a:xfrm>
        </p:grpSpPr>
        <p:sp>
          <p:nvSpPr>
            <p:cNvPr id="49" name="L-Shape 48">
              <a:extLst>
                <a:ext uri="{FF2B5EF4-FFF2-40B4-BE49-F238E27FC236}">
                  <a16:creationId xmlns:a16="http://schemas.microsoft.com/office/drawing/2014/main" id="{7190437D-7CC4-D415-78F1-D07A468C8E56}"/>
                </a:ext>
              </a:extLst>
            </p:cNvPr>
            <p:cNvSpPr/>
            <p:nvPr/>
          </p:nvSpPr>
          <p:spPr>
            <a:xfrm rot="5400000">
              <a:off x="8911346" y="3117898"/>
              <a:ext cx="886324" cy="1474826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5C631E28-77C7-148A-BD0E-CD13DAB8BDAF}"/>
                </a:ext>
              </a:extLst>
            </p:cNvPr>
            <p:cNvSpPr/>
            <p:nvPr/>
          </p:nvSpPr>
          <p:spPr>
            <a:xfrm>
              <a:off x="9829530" y="3021867"/>
              <a:ext cx="251222" cy="251222"/>
            </a:xfrm>
            <a:prstGeom prst="triangle">
              <a:avLst>
                <a:gd name="adj" fmla="val 10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423577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DF940-AFC6-B829-35E3-EA42C72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4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03D93-ABEE-7616-3060-52DE25A49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5430" y="1144799"/>
            <a:ext cx="6393600" cy="48852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FE0F7-5B56-17FC-BE45-0C1166398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740" y="2057399"/>
            <a:ext cx="3932237" cy="397259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F6912-03B3-72C3-BC3F-D91AC0E1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F4D87-61FC-9519-FA39-33610255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A0799-5E4E-9E94-337A-BE046A7D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58897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63EC3-D159-7E61-59BB-F2393660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4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715227-B079-BE9B-77E6-F51F49D1A2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5430" y="1146049"/>
            <a:ext cx="6394006" cy="48856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4B87E-404B-DD16-BE43-89744743B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740" y="2057400"/>
            <a:ext cx="3932237" cy="39743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9139F-E460-C096-C8B7-3CF8BFF82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678F6-A7EE-442C-99F6-F30C8C23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10DBB-965D-07DF-B19A-0BDB85492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1608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C5973-34FF-8A55-B19E-477F6613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1513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37299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173CE372-DC81-6CBA-2EA8-7493FE94AA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F30E3E5-67E4-9308-09B1-A765558F7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5974080"/>
          </a:xfrm>
          <a:prstGeom prst="rect">
            <a:avLst/>
          </a:prstGeom>
          <a:solidFill>
            <a:srgbClr val="29235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23398-1403-73CC-0C84-9D2FE2B0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B58E6-A0F1-15AC-37C1-A0A2FA74D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070FDC-539B-8B98-8D9F-78776F95C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5925946"/>
            <a:ext cx="12192000" cy="1005206"/>
            <a:chOff x="0" y="5852794"/>
            <a:chExt cx="12192000" cy="10052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94E425-0AAE-20C0-6E7E-BFC1B5576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560"/>
            <a:stretch/>
          </p:blipFill>
          <p:spPr>
            <a:xfrm rot="10800000" flipH="1">
              <a:off x="0" y="5852794"/>
              <a:ext cx="7096638" cy="10052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836E084-F0FB-6DD2-BB0E-8A682271E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12" t="74560" r="14279"/>
            <a:stretch/>
          </p:blipFill>
          <p:spPr>
            <a:xfrm rot="10800000" flipH="1">
              <a:off x="6741160" y="5852794"/>
              <a:ext cx="5450840" cy="1005206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60212E4-9CF0-0E09-3B6D-8F89ACE4B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13120"/>
            <a:ext cx="12192000" cy="103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Scottish Summit Logo">
            <a:extLst>
              <a:ext uri="{FF2B5EF4-FFF2-40B4-BE49-F238E27FC236}">
                <a16:creationId xmlns:a16="http://schemas.microsoft.com/office/drawing/2014/main" id="{CA7D46ED-4EE7-12E4-335C-30DDDCDF37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7" y="3997691"/>
            <a:ext cx="2838208" cy="28382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16A19E3-D24B-8166-A102-58D481D4FC7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530004">
            <a:off x="7522609" y="-1603396"/>
            <a:ext cx="5412371" cy="2924292"/>
          </a:xfrm>
          <a:prstGeom prst="rect">
            <a:avLst/>
          </a:prstGeom>
        </p:spPr>
      </p:pic>
      <p:sp>
        <p:nvSpPr>
          <p:cNvPr id="19" name="Date Placeholder 3" descr="#ScottishSummit2022">
            <a:extLst>
              <a:ext uri="{FF2B5EF4-FFF2-40B4-BE49-F238E27FC236}">
                <a16:creationId xmlns:a16="http://schemas.microsoft.com/office/drawing/2014/main" id="{5FCE33DD-FBF4-E643-688F-5BF1F51291BE}"/>
              </a:ext>
            </a:extLst>
          </p:cNvPr>
          <p:cNvSpPr txBox="1">
            <a:spLocks/>
          </p:cNvSpPr>
          <p:nvPr userDrawn="1"/>
        </p:nvSpPr>
        <p:spPr>
          <a:xfrm rot="985538">
            <a:off x="8421893" y="381022"/>
            <a:ext cx="3848862" cy="4727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200">
                <a:ln w="12700">
                  <a:noFill/>
                </a:ln>
                <a:solidFill>
                  <a:schemeClr val="tx1"/>
                </a:solidFill>
                <a:effectLst/>
              </a:rPr>
              <a:t>#ScottishSummit2022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7CD415F-4E44-42E0-752D-DFA720609C42}"/>
              </a:ext>
            </a:extLst>
          </p:cNvPr>
          <p:cNvGrpSpPr/>
          <p:nvPr userDrawn="1"/>
        </p:nvGrpSpPr>
        <p:grpSpPr>
          <a:xfrm>
            <a:off x="9946136" y="3179757"/>
            <a:ext cx="2194048" cy="3263086"/>
            <a:chOff x="9459472" y="2858263"/>
            <a:chExt cx="2697984" cy="4012563"/>
          </a:xfrm>
        </p:grpSpPr>
        <p:pic>
          <p:nvPicPr>
            <p:cNvPr id="27" name="Graphic 26" descr="Outline map of Scotland&#10;">
              <a:extLst>
                <a:ext uri="{FF2B5EF4-FFF2-40B4-BE49-F238E27FC236}">
                  <a16:creationId xmlns:a16="http://schemas.microsoft.com/office/drawing/2014/main" id="{3647B7CB-DF75-3B45-74BE-06080730A3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94778" y="2893190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4" name="Graphic 53" descr="Outline map of Scotland&#10;">
              <a:extLst>
                <a:ext uri="{FF2B5EF4-FFF2-40B4-BE49-F238E27FC236}">
                  <a16:creationId xmlns:a16="http://schemas.microsoft.com/office/drawing/2014/main" id="{68D8FB4C-4AA8-E5E9-757F-438A9524E7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459472" y="2858263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1359EECC-724F-2887-C3FA-9D755EF4164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61380" flipV="1">
            <a:off x="7278157" y="4605456"/>
            <a:ext cx="3940228" cy="1191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C145E-CE0F-AA4D-B649-CF7298FA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5BEB-D7CE-023F-9169-B6C8D570C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4873" y="3509963"/>
            <a:ext cx="5842254" cy="1030288"/>
          </a:xfr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16054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lterna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63C05E54-CFEA-BBA5-E1E0-CA18B267D3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/>
          <a:stretch/>
        </p:blipFill>
        <p:spPr>
          <a:xfrm>
            <a:off x="990600" y="0"/>
            <a:ext cx="112014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61379FC-D0C7-EC68-3A34-93065ADCE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0600" y="-6893"/>
            <a:ext cx="11201400" cy="6871786"/>
          </a:xfrm>
          <a:prstGeom prst="rect">
            <a:avLst/>
          </a:prstGeom>
          <a:gradFill flip="none" rotWithShape="1">
            <a:gsLst>
              <a:gs pos="68000">
                <a:schemeClr val="accent6">
                  <a:lumMod val="50000"/>
                </a:schemeClr>
              </a:gs>
              <a:gs pos="100000">
                <a:schemeClr val="accent6">
                  <a:lumMod val="50000"/>
                  <a:alpha val="50000"/>
                </a:schemeClr>
              </a:gs>
              <a:gs pos="82000">
                <a:schemeClr val="accent6">
                  <a:lumMod val="50000"/>
                  <a:alpha val="7400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6C145E-CE0F-AA4D-B649-CF7298FA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4416" y="1122363"/>
            <a:ext cx="9637776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5BEB-D7CE-023F-9169-B6C8D570C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4416" y="3602038"/>
            <a:ext cx="9637776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925B40F-9820-0637-E302-EE0651912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8591510" y="4231659"/>
            <a:ext cx="4815038" cy="260155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95B4AE-DA4C-AA97-7628-C43D40B58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445293" y="3377184"/>
            <a:ext cx="6871786" cy="103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Scottish Summit Logo">
            <a:extLst>
              <a:ext uri="{FF2B5EF4-FFF2-40B4-BE49-F238E27FC236}">
                <a16:creationId xmlns:a16="http://schemas.microsoft.com/office/drawing/2014/main" id="{E6D55847-1593-CA40-E863-6AAA924C0FC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7" y="50032"/>
            <a:ext cx="1951806" cy="1951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 descr="Outline map of Scotland">
            <a:extLst>
              <a:ext uri="{FF2B5EF4-FFF2-40B4-BE49-F238E27FC236}">
                <a16:creationId xmlns:a16="http://schemas.microsoft.com/office/drawing/2014/main" id="{070E0097-17C7-BE23-24E1-B278FBFCE160}"/>
              </a:ext>
            </a:extLst>
          </p:cNvPr>
          <p:cNvGrpSpPr/>
          <p:nvPr userDrawn="1"/>
        </p:nvGrpSpPr>
        <p:grpSpPr>
          <a:xfrm>
            <a:off x="10740442" y="-85510"/>
            <a:ext cx="1403500" cy="2087348"/>
            <a:chOff x="9459472" y="2858263"/>
            <a:chExt cx="2697984" cy="4012563"/>
          </a:xfrm>
        </p:grpSpPr>
        <p:pic>
          <p:nvPicPr>
            <p:cNvPr id="14" name="Graphic 13" descr="Outline map of Scotland&#10;">
              <a:extLst>
                <a:ext uri="{FF2B5EF4-FFF2-40B4-BE49-F238E27FC236}">
                  <a16:creationId xmlns:a16="http://schemas.microsoft.com/office/drawing/2014/main" id="{BEDF796D-ACA9-CB92-74F9-7FD63A6706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94778" y="2893190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Graphic 14" descr="Outline map of Scotland&#10;">
              <a:extLst>
                <a:ext uri="{FF2B5EF4-FFF2-40B4-BE49-F238E27FC236}">
                  <a16:creationId xmlns:a16="http://schemas.microsoft.com/office/drawing/2014/main" id="{FDDC0C52-760B-4C66-E0E6-501C897EEF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459472" y="2858263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18C91186-E55F-C5F8-E473-18E24CABD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60534" y="5743175"/>
            <a:ext cx="1131465" cy="1121718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Date Placeholder 3" descr="#ScottishSummit2022">
            <a:extLst>
              <a:ext uri="{FF2B5EF4-FFF2-40B4-BE49-F238E27FC236}">
                <a16:creationId xmlns:a16="http://schemas.microsoft.com/office/drawing/2014/main" id="{7F71707A-6F3C-904C-FE02-BB09ADD52290}"/>
              </a:ext>
            </a:extLst>
          </p:cNvPr>
          <p:cNvSpPr txBox="1">
            <a:spLocks/>
          </p:cNvSpPr>
          <p:nvPr userDrawn="1"/>
        </p:nvSpPr>
        <p:spPr>
          <a:xfrm>
            <a:off x="1804415" y="5299773"/>
            <a:ext cx="9637776" cy="4727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200">
                <a:ln w="12700">
                  <a:noFill/>
                </a:ln>
                <a:solidFill>
                  <a:schemeClr val="bg1"/>
                </a:solidFill>
                <a:effectLst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284047749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10572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46FFB8-174C-18FE-F459-A51AEFE2E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9202712" y="-49794"/>
            <a:ext cx="1687964" cy="3556193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F347E8-EF91-77C1-AF65-2557A1C64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7640727" y="5288438"/>
            <a:ext cx="771870" cy="1626171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ardrop 7">
            <a:extLst>
              <a:ext uri="{FF2B5EF4-FFF2-40B4-BE49-F238E27FC236}">
                <a16:creationId xmlns:a16="http://schemas.microsoft.com/office/drawing/2014/main" id="{6335B52D-9D6C-D16C-E8F4-4C8364F9D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86818" y="1923044"/>
            <a:ext cx="3807380" cy="3982336"/>
          </a:xfrm>
          <a:prstGeom prst="teardrop">
            <a:avLst/>
          </a:prstGeom>
          <a:solidFill>
            <a:schemeClr val="accent1"/>
          </a:solidFill>
          <a:ln w="187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Data 13">
            <a:extLst>
              <a:ext uri="{FF2B5EF4-FFF2-40B4-BE49-F238E27FC236}">
                <a16:creationId xmlns:a16="http://schemas.microsoft.com/office/drawing/2014/main" id="{1740EBC5-37B8-EDFE-AA0D-2A751ED83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730357" y="66849"/>
            <a:ext cx="5364480" cy="141890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661 w 10000"/>
              <a:gd name="connsiteY3" fmla="*/ 9987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1336 w 10000"/>
              <a:gd name="connsiteY1" fmla="*/ 0 h 10000"/>
              <a:gd name="connsiteX2" fmla="*/ 10000 w 10000"/>
              <a:gd name="connsiteY2" fmla="*/ 0 h 10000"/>
              <a:gd name="connsiteX3" fmla="*/ 8661 w 10000"/>
              <a:gd name="connsiteY3" fmla="*/ 9987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336" y="0"/>
                </a:lnTo>
                <a:lnTo>
                  <a:pt x="10000" y="0"/>
                </a:lnTo>
                <a:lnTo>
                  <a:pt x="8661" y="9987"/>
                </a:lnTo>
                <a:lnTo>
                  <a:pt x="0" y="10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C7F55BB0-2DDA-B5AD-88CF-BC4E5FF27E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4062" y="1645162"/>
            <a:ext cx="6131938" cy="252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200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9E33F-6A42-3399-E575-1D76C028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1B4EE-83AA-9FED-2575-262CD57C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033" y="1608680"/>
            <a:ext cx="10515600" cy="4517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B54AA-6805-2A2A-0FCF-722B0B20E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26935-5E83-9389-DC12-C386AF100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E643D-EB68-C85A-308D-3BB1CDDFD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379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9E33F-6A42-3399-E575-1D76C028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1B4EE-83AA-9FED-2575-262CD57C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033" y="1608680"/>
            <a:ext cx="10515600" cy="4517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B54AA-6805-2A2A-0FCF-722B0B20E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26935-5E83-9389-DC12-C386AF100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E643D-EB68-C85A-308D-3BB1CDDFD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379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02517-C1B7-7A27-1530-214EEC9BB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474" y="138055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A7726F-F0FC-9A0D-0EE9-31E2EFE76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474" y="426027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7608D-E21C-FB39-EA60-82D531B55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4C512-366B-2731-6BEB-45A66090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071E2-6644-ED9C-8AC7-0271AFDCD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405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EA68A-EA33-4ADF-7218-AF61F81E3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F0B65-21C7-B9EE-97B3-A731FC28A4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834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89846-5189-339B-2A36-5196EDCD8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234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8F2B0-37CE-A1E6-2A9B-1E8AA6F72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E0802D-C67F-F1F3-4C09-73C8B9B60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D77D38-03BA-FFB8-5D54-FF6BE3C43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32042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79945-06F1-FE37-AA2B-3294F2467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932" y="188341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2F1F5-27DA-0023-EED2-C02D04D0F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602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C7A7DC-BA7D-9391-B1B2-2A3F71321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602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D576E6-DA10-DF0F-C703-17C3EDE3C8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844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2C599C-540A-EB87-59EB-347797EEE2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844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3DAF3E-2887-91AD-C316-777270C1C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CB279E-62F7-F4F2-0BDA-63D2B98A8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819958-871B-4A4A-FB40-F06FC74DB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9244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71125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D8494D-722D-0C95-A6F2-1D44B3FBE9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61" y="1125538"/>
            <a:ext cx="6366039" cy="5732462"/>
          </a:xfrm>
          <a:prstGeom prst="rect">
            <a:avLst/>
          </a:pr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FD99F741-711A-9DAA-8CFD-581D407A5634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880350" y="1259682"/>
            <a:ext cx="2009775" cy="4371181"/>
          </a:xfrm>
          <a:custGeom>
            <a:avLst/>
            <a:gdLst>
              <a:gd name="connsiteX0" fmla="*/ 250164 w 2509837"/>
              <a:gd name="connsiteY0" fmla="*/ 0 h 5326062"/>
              <a:gd name="connsiteX1" fmla="*/ 524933 w 2509837"/>
              <a:gd name="connsiteY1" fmla="*/ 0 h 5326062"/>
              <a:gd name="connsiteX2" fmla="*/ 557742 w 2509837"/>
              <a:gd name="connsiteY2" fmla="*/ 36205 h 5326062"/>
              <a:gd name="connsiteX3" fmla="*/ 557742 w 2509837"/>
              <a:gd name="connsiteY3" fmla="*/ 64363 h 5326062"/>
              <a:gd name="connsiteX4" fmla="*/ 701278 w 2509837"/>
              <a:gd name="connsiteY4" fmla="*/ 197113 h 5326062"/>
              <a:gd name="connsiteX5" fmla="*/ 1816761 w 2509837"/>
              <a:gd name="connsiteY5" fmla="*/ 197113 h 5326062"/>
              <a:gd name="connsiteX6" fmla="*/ 1956197 w 2509837"/>
              <a:gd name="connsiteY6" fmla="*/ 60341 h 5326062"/>
              <a:gd name="connsiteX7" fmla="*/ 1956197 w 2509837"/>
              <a:gd name="connsiteY7" fmla="*/ 36205 h 5326062"/>
              <a:gd name="connsiteX8" fmla="*/ 1989005 w 2509837"/>
              <a:gd name="connsiteY8" fmla="*/ 0 h 5326062"/>
              <a:gd name="connsiteX9" fmla="*/ 2259673 w 2509837"/>
              <a:gd name="connsiteY9" fmla="*/ 0 h 5326062"/>
              <a:gd name="connsiteX10" fmla="*/ 2509837 w 2509837"/>
              <a:gd name="connsiteY10" fmla="*/ 249408 h 5326062"/>
              <a:gd name="connsiteX11" fmla="*/ 2509837 w 2509837"/>
              <a:gd name="connsiteY11" fmla="*/ 5080677 h 5326062"/>
              <a:gd name="connsiteX12" fmla="*/ 2259673 w 2509837"/>
              <a:gd name="connsiteY12" fmla="*/ 5326062 h 5326062"/>
              <a:gd name="connsiteX13" fmla="*/ 250164 w 2509837"/>
              <a:gd name="connsiteY13" fmla="*/ 5326062 h 5326062"/>
              <a:gd name="connsiteX14" fmla="*/ 0 w 2509837"/>
              <a:gd name="connsiteY14" fmla="*/ 5080677 h 5326062"/>
              <a:gd name="connsiteX15" fmla="*/ 0 w 2509837"/>
              <a:gd name="connsiteY15" fmla="*/ 249408 h 5326062"/>
              <a:gd name="connsiteX16" fmla="*/ 250164 w 2509837"/>
              <a:gd name="connsiteY16" fmla="*/ 0 h 532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09837" h="5326062">
                <a:moveTo>
                  <a:pt x="250164" y="0"/>
                </a:moveTo>
                <a:cubicBezTo>
                  <a:pt x="250164" y="0"/>
                  <a:pt x="250164" y="0"/>
                  <a:pt x="524933" y="0"/>
                </a:cubicBezTo>
                <a:cubicBezTo>
                  <a:pt x="541338" y="0"/>
                  <a:pt x="557742" y="16091"/>
                  <a:pt x="557742" y="36205"/>
                </a:cubicBezTo>
                <a:cubicBezTo>
                  <a:pt x="557742" y="36205"/>
                  <a:pt x="557742" y="36205"/>
                  <a:pt x="557742" y="64363"/>
                </a:cubicBezTo>
                <a:cubicBezTo>
                  <a:pt x="557742" y="104591"/>
                  <a:pt x="590550" y="197113"/>
                  <a:pt x="701278" y="197113"/>
                </a:cubicBezTo>
                <a:cubicBezTo>
                  <a:pt x="758693" y="197113"/>
                  <a:pt x="1718336" y="197113"/>
                  <a:pt x="1816761" y="197113"/>
                </a:cubicBezTo>
                <a:cubicBezTo>
                  <a:pt x="1915186" y="197113"/>
                  <a:pt x="1956197" y="108613"/>
                  <a:pt x="1956197" y="60341"/>
                </a:cubicBezTo>
                <a:cubicBezTo>
                  <a:pt x="1956197" y="60341"/>
                  <a:pt x="1956197" y="60341"/>
                  <a:pt x="1956197" y="36205"/>
                </a:cubicBezTo>
                <a:cubicBezTo>
                  <a:pt x="1956197" y="16091"/>
                  <a:pt x="1972601" y="0"/>
                  <a:pt x="1989005" y="0"/>
                </a:cubicBezTo>
                <a:cubicBezTo>
                  <a:pt x="1989005" y="0"/>
                  <a:pt x="1989005" y="0"/>
                  <a:pt x="2259673" y="0"/>
                </a:cubicBezTo>
                <a:cubicBezTo>
                  <a:pt x="2395008" y="0"/>
                  <a:pt x="2509837" y="112636"/>
                  <a:pt x="2509837" y="249408"/>
                </a:cubicBezTo>
                <a:cubicBezTo>
                  <a:pt x="2509837" y="249408"/>
                  <a:pt x="2509837" y="249408"/>
                  <a:pt x="2509837" y="5080677"/>
                </a:cubicBezTo>
                <a:cubicBezTo>
                  <a:pt x="2509837" y="5217449"/>
                  <a:pt x="2395008" y="5326062"/>
                  <a:pt x="2259673" y="5326062"/>
                </a:cubicBezTo>
                <a:cubicBezTo>
                  <a:pt x="2259673" y="5326062"/>
                  <a:pt x="2259673" y="5326062"/>
                  <a:pt x="250164" y="5326062"/>
                </a:cubicBezTo>
                <a:cubicBezTo>
                  <a:pt x="114829" y="5326062"/>
                  <a:pt x="0" y="5217449"/>
                  <a:pt x="0" y="5080677"/>
                </a:cubicBezTo>
                <a:cubicBezTo>
                  <a:pt x="0" y="5080677"/>
                  <a:pt x="0" y="5080677"/>
                  <a:pt x="0" y="249408"/>
                </a:cubicBezTo>
                <a:cubicBezTo>
                  <a:pt x="0" y="112636"/>
                  <a:pt x="114829" y="0"/>
                  <a:pt x="250164" y="0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33CD8-6B68-F1AD-2CBD-F2139AC3660E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19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6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5DEE4F-1019-16D9-0E52-3198C35B08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543" y="936543"/>
            <a:ext cx="5153818" cy="6978098"/>
          </a:xfrm>
          <a:prstGeom prst="rect">
            <a:avLst/>
          </a:prstGeom>
        </p:spPr>
      </p:pic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C9C771EC-070F-FBBA-77C8-1862A5988B1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341905" y="1034251"/>
            <a:ext cx="4456481" cy="3102229"/>
          </a:xfrm>
          <a:prstGeom prst="roundRect">
            <a:avLst>
              <a:gd name="adj" fmla="val 2236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33CD8-6B68-F1AD-2CBD-F2139AC3660E}"/>
              </a:ext>
            </a:extLst>
          </p:cNvPr>
          <p:cNvSpPr txBox="1"/>
          <p:nvPr userDrawn="1"/>
        </p:nvSpPr>
        <p:spPr>
          <a:xfrm>
            <a:off x="909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20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5" grpId="0" animBg="1"/>
      <p:bldP spid="15" grpId="1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033F83-ECE8-2AA5-57A0-28D3BFB381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676" y="1155701"/>
            <a:ext cx="3952279" cy="5148262"/>
          </a:xfrm>
          <a:prstGeom prst="rect">
            <a:avLst/>
          </a:prstGeom>
        </p:spPr>
      </p:pic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ABAF6B66-A1F9-EACB-D2F0-D8D02F6E838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8138795" y="1331913"/>
            <a:ext cx="3026954" cy="4346575"/>
          </a:xfrm>
          <a:prstGeom prst="roundRect">
            <a:avLst>
              <a:gd name="adj" fmla="val 1678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C7CDB3-68F0-956C-4101-5F7918B2586E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131199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7" grpId="0" animBg="1"/>
      <p:bldP spid="17" grpId="1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853B9D-1757-8152-4658-0D5249322E06}"/>
              </a:ext>
            </a:extLst>
          </p:cNvPr>
          <p:cNvSpPr/>
          <p:nvPr userDrawn="1"/>
        </p:nvSpPr>
        <p:spPr>
          <a:xfrm>
            <a:off x="1041400" y="4155440"/>
            <a:ext cx="11150600" cy="599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A8CB33-A5DF-FEE3-7C93-2012D4056639}"/>
              </a:ext>
            </a:extLst>
          </p:cNvPr>
          <p:cNvSpPr/>
          <p:nvPr userDrawn="1"/>
        </p:nvSpPr>
        <p:spPr>
          <a:xfrm>
            <a:off x="1041400" y="1513707"/>
            <a:ext cx="11150600" cy="26417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CA831D-60A5-07B5-B9EE-714D15E5B3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68438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0924193B-C42E-6356-24F2-6242BB3AAD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69034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6FBFF7DE-C372-EA70-70EE-74521360C3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69630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6D5F484-E750-A551-8D79-69D21E8D4A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64376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D95D8B0-AC3B-590D-730C-AF915EF68B5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31975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F3C6DDF-70DF-8D73-494D-42F7005715F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832691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29E8B6F-72A0-922A-B903-A3AE7FB3A74F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316038" y="1604963"/>
            <a:ext cx="10626725" cy="2438400"/>
          </a:xfrm>
        </p:spPr>
        <p:txBody>
          <a:bodyPr anchor="ctr"/>
          <a:lstStyle>
            <a:lvl1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  <a:lvl2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2pPr>
            <a:lvl3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3pPr>
            <a:lvl4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4pPr>
            <a:lvl5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11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3E33C-EB69-08BB-846C-85C9E08C5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25431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1B5CCE-7540-3920-DCA4-C8818F21F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C521F-636D-6907-BF1C-9F1B3CBBA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9A13AB-D5C0-5193-B4EA-89C5F1D8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A5CF78-C5FE-618A-464D-84EF59AC2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928" y="2"/>
            <a:ext cx="5708072" cy="6857997"/>
          </a:xfrm>
          <a:prstGeom prst="rect">
            <a:avLst/>
          </a:prstGeom>
          <a:solidFill>
            <a:schemeClr val="tx2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2C4327-F5C2-9B53-54AB-2E6DE570A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927" y="3429001"/>
            <a:ext cx="5708073" cy="26046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5C645E2-9A93-FF5B-1C2A-1C38BFF69C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8725" y="1609725"/>
            <a:ext cx="5160963" cy="469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564EDCB-CCD9-A3BA-CCCE-B38FED3769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83350" y="0"/>
            <a:ext cx="570865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B316AFA-F121-029C-2DBF-57DBA283ADC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19875" y="3678238"/>
            <a:ext cx="2132013" cy="2052637"/>
          </a:xfrm>
        </p:spPr>
        <p:txBody>
          <a:bodyPr/>
          <a:lstStyle/>
          <a:p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7DF5844-7834-FE4A-948E-B4C950D8C3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23325" y="3678238"/>
            <a:ext cx="3225800" cy="2052637"/>
          </a:xfrm>
        </p:spPr>
        <p:txBody>
          <a:bodyPr>
            <a:noAutofit/>
          </a:bodyPr>
          <a:lstStyle>
            <a:lvl1pPr>
              <a:defRPr sz="3600" i="1">
                <a:latin typeface="+mj-lt"/>
              </a:defRPr>
            </a:lvl1pPr>
            <a:lvl2pPr>
              <a:defRPr sz="3200" i="1">
                <a:latin typeface="+mj-lt"/>
              </a:defRPr>
            </a:lvl2pPr>
            <a:lvl3pPr>
              <a:defRPr sz="2800" i="1">
                <a:latin typeface="+mj-lt"/>
              </a:defRPr>
            </a:lvl3pPr>
            <a:lvl4pPr>
              <a:defRPr sz="2400" i="1">
                <a:latin typeface="+mj-lt"/>
              </a:defRPr>
            </a:lvl4pPr>
            <a:lvl5pPr>
              <a:defRPr sz="2400" i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23194B-82ED-C796-A195-F76E21BD5ED1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8526224-7DB7-D2C7-92BA-3BC9FE9DF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sp>
        <p:nvSpPr>
          <p:cNvPr id="21" name="Slide Number Placeholder 5" descr="Slide Number">
            <a:extLst>
              <a:ext uri="{FF2B5EF4-FFF2-40B4-BE49-F238E27FC236}">
                <a16:creationId xmlns:a16="http://schemas.microsoft.com/office/drawing/2014/main" id="{E2B7ED5F-9F11-7425-9FF6-9579D70F3114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2" name="Picture 21" descr="Scottish Summit Logo">
            <a:extLst>
              <a:ext uri="{FF2B5EF4-FFF2-40B4-BE49-F238E27FC236}">
                <a16:creationId xmlns:a16="http://schemas.microsoft.com/office/drawing/2014/main" id="{8C7BBA29-1D02-2170-4213-A39670B659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569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02517-C1B7-7A27-1530-214EEC9BB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474" y="138055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A7726F-F0FC-9A0D-0EE9-31E2EFE76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474" y="426027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7608D-E21C-FB39-EA60-82D531B55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4C512-366B-2731-6BEB-45A66090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071E2-6644-ED9C-8AC7-0271AFDCD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405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9E3BA4-AD64-722A-B901-BD660F870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81130" y="4428039"/>
            <a:ext cx="1477781" cy="1289153"/>
            <a:chOff x="2100080" y="4653708"/>
            <a:chExt cx="1477781" cy="1289153"/>
          </a:xfrm>
          <a:solidFill>
            <a:schemeClr val="bg1"/>
          </a:solidFill>
        </p:grpSpPr>
        <p:sp>
          <p:nvSpPr>
            <p:cNvPr id="7" name="L-Shape 6">
              <a:extLst>
                <a:ext uri="{FF2B5EF4-FFF2-40B4-BE49-F238E27FC236}">
                  <a16:creationId xmlns:a16="http://schemas.microsoft.com/office/drawing/2014/main" id="{F1AFF9E0-8D8E-253E-BB8C-4586A6F04E14}"/>
                </a:ext>
              </a:extLst>
            </p:cNvPr>
            <p:cNvSpPr/>
            <p:nvPr/>
          </p:nvSpPr>
          <p:spPr>
            <a:xfrm rot="5400000">
              <a:off x="2394331" y="4762286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0E0EA91D-A9B8-6ADF-86B1-877FC253EDAE}"/>
                </a:ext>
              </a:extLst>
            </p:cNvPr>
            <p:cNvSpPr/>
            <p:nvPr/>
          </p:nvSpPr>
          <p:spPr>
            <a:xfrm>
              <a:off x="3326639" y="4653708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0DDA7AD-2F31-02FF-9A78-78451F798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11122" y="4024696"/>
            <a:ext cx="1477783" cy="1289153"/>
            <a:chOff x="3730072" y="4250365"/>
            <a:chExt cx="1477783" cy="1289153"/>
          </a:xfrm>
          <a:solidFill>
            <a:schemeClr val="accent1"/>
          </a:solidFill>
        </p:grpSpPr>
        <p:sp>
          <p:nvSpPr>
            <p:cNvPr id="10" name="L-Shape 9">
              <a:extLst>
                <a:ext uri="{FF2B5EF4-FFF2-40B4-BE49-F238E27FC236}">
                  <a16:creationId xmlns:a16="http://schemas.microsoft.com/office/drawing/2014/main" id="{606F621A-EBFC-085D-A44A-19F3A9DFF9B7}"/>
                </a:ext>
              </a:extLst>
            </p:cNvPr>
            <p:cNvSpPr/>
            <p:nvPr/>
          </p:nvSpPr>
          <p:spPr>
            <a:xfrm rot="5400000">
              <a:off x="4024323" y="4358943"/>
              <a:ext cx="886324" cy="1474826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109CC82B-F9E7-4427-EAE2-08829FAC62D1}"/>
                </a:ext>
              </a:extLst>
            </p:cNvPr>
            <p:cNvSpPr/>
            <p:nvPr/>
          </p:nvSpPr>
          <p:spPr>
            <a:xfrm>
              <a:off x="4956633" y="4250365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C1F444-68B8-CDA8-7158-AAF72CFB9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41115" y="3605366"/>
            <a:ext cx="1474826" cy="1305141"/>
            <a:chOff x="5360065" y="3831035"/>
            <a:chExt cx="1474826" cy="1305141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3" name="L-Shape 12">
              <a:extLst>
                <a:ext uri="{FF2B5EF4-FFF2-40B4-BE49-F238E27FC236}">
                  <a16:creationId xmlns:a16="http://schemas.microsoft.com/office/drawing/2014/main" id="{0EEE68DF-D61D-62F2-C537-90E1C96C4DC3}"/>
                </a:ext>
              </a:extLst>
            </p:cNvPr>
            <p:cNvSpPr/>
            <p:nvPr/>
          </p:nvSpPr>
          <p:spPr>
            <a:xfrm rot="5400000">
              <a:off x="5654316" y="3955601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455B8C6F-38D4-2B7F-1E4A-569355FC45C5}"/>
                </a:ext>
              </a:extLst>
            </p:cNvPr>
            <p:cNvSpPr/>
            <p:nvPr/>
          </p:nvSpPr>
          <p:spPr>
            <a:xfrm>
              <a:off x="6583669" y="3831035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897C13-B9B3-EA36-5021-247188A62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768153" y="3186994"/>
            <a:ext cx="1477781" cy="1289153"/>
            <a:chOff x="6987103" y="3412663"/>
            <a:chExt cx="1477781" cy="128915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6" name="L-Shape 15">
              <a:extLst>
                <a:ext uri="{FF2B5EF4-FFF2-40B4-BE49-F238E27FC236}">
                  <a16:creationId xmlns:a16="http://schemas.microsoft.com/office/drawing/2014/main" id="{618D2021-C269-3F5E-37E3-2F9506D4CE3F}"/>
                </a:ext>
              </a:extLst>
            </p:cNvPr>
            <p:cNvSpPr/>
            <p:nvPr/>
          </p:nvSpPr>
          <p:spPr>
            <a:xfrm rot="5400000">
              <a:off x="7281354" y="3521241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3A6A460-2B2F-F35F-05C7-4A204CC864B2}"/>
                </a:ext>
              </a:extLst>
            </p:cNvPr>
            <p:cNvSpPr/>
            <p:nvPr/>
          </p:nvSpPr>
          <p:spPr>
            <a:xfrm>
              <a:off x="8213662" y="3412663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0" name="Group 19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64EBFB14-F0DE-BF44-28C8-72AFCFABE5F6}"/>
              </a:ext>
            </a:extLst>
          </p:cNvPr>
          <p:cNvGrpSpPr/>
          <p:nvPr userDrawn="1"/>
        </p:nvGrpSpPr>
        <p:grpSpPr>
          <a:xfrm>
            <a:off x="10144435" y="2339163"/>
            <a:ext cx="67582" cy="973442"/>
            <a:chOff x="9338695" y="2216156"/>
            <a:chExt cx="67582" cy="973442"/>
          </a:xfrm>
          <a:solidFill>
            <a:schemeClr val="bg2">
              <a:lumMod val="75000"/>
            </a:schemeClr>
          </a:solidFill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66ADEF-86CB-4144-C5A5-64A8B88C4469}"/>
                </a:ext>
              </a:extLst>
            </p:cNvPr>
            <p:cNvCxnSpPr/>
            <p:nvPr/>
          </p:nvCxnSpPr>
          <p:spPr>
            <a:xfrm>
              <a:off x="9372486" y="2258334"/>
              <a:ext cx="0" cy="931264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94F0CB6-EBAD-74A4-0A49-4AE1D07FE42D}"/>
                </a:ext>
              </a:extLst>
            </p:cNvPr>
            <p:cNvSpPr/>
            <p:nvPr/>
          </p:nvSpPr>
          <p:spPr>
            <a:xfrm>
              <a:off x="9338695" y="2216156"/>
              <a:ext cx="67582" cy="67582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4" name="Group 23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16B0D27D-C34D-04A6-7F8C-55E4F7A0B935}"/>
              </a:ext>
            </a:extLst>
          </p:cNvPr>
          <p:cNvGrpSpPr/>
          <p:nvPr userDrawn="1"/>
        </p:nvGrpSpPr>
        <p:grpSpPr>
          <a:xfrm>
            <a:off x="8480651" y="2719725"/>
            <a:ext cx="67582" cy="973442"/>
            <a:chOff x="7699601" y="2636514"/>
            <a:chExt cx="67582" cy="973442"/>
          </a:xfrm>
          <a:solidFill>
            <a:schemeClr val="accent1">
              <a:lumMod val="60000"/>
              <a:lumOff val="40000"/>
            </a:schemeClr>
          </a:solidFill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012CC68-7062-A7E4-A1FB-AD90B8BE1FD9}"/>
                </a:ext>
              </a:extLst>
            </p:cNvPr>
            <p:cNvCxnSpPr/>
            <p:nvPr/>
          </p:nvCxnSpPr>
          <p:spPr>
            <a:xfrm>
              <a:off x="7733392" y="2678692"/>
              <a:ext cx="0" cy="931264"/>
            </a:xfrm>
            <a:prstGeom prst="lin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CA4C730-616B-F6DE-3C98-B532AE713F9E}"/>
                </a:ext>
              </a:extLst>
            </p:cNvPr>
            <p:cNvSpPr/>
            <p:nvPr/>
          </p:nvSpPr>
          <p:spPr>
            <a:xfrm>
              <a:off x="7699601" y="2636514"/>
              <a:ext cx="67582" cy="67582"/>
            </a:xfrm>
            <a:prstGeom prst="ellips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8" name="Group 27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3C932451-101F-8778-2502-C953B9F8D5B1}"/>
              </a:ext>
            </a:extLst>
          </p:cNvPr>
          <p:cNvGrpSpPr/>
          <p:nvPr userDrawn="1"/>
        </p:nvGrpSpPr>
        <p:grpSpPr>
          <a:xfrm>
            <a:off x="6844738" y="3153055"/>
            <a:ext cx="67582" cy="973442"/>
            <a:chOff x="6065694" y="3074932"/>
            <a:chExt cx="67582" cy="973442"/>
          </a:xfrm>
          <a:solidFill>
            <a:schemeClr val="accent5">
              <a:lumMod val="60000"/>
              <a:lumOff val="40000"/>
            </a:schemeClr>
          </a:solidFill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AE208C5-2C93-DF1D-D4E4-D4CEBA6C6581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A07FA86-3A10-919F-BDB9-B5921980E41D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B4F3A3F7-7666-37FC-3A96-3C577335F5E3}"/>
              </a:ext>
            </a:extLst>
          </p:cNvPr>
          <p:cNvGrpSpPr/>
          <p:nvPr userDrawn="1"/>
        </p:nvGrpSpPr>
        <p:grpSpPr>
          <a:xfrm>
            <a:off x="5217045" y="3562547"/>
            <a:ext cx="67582" cy="973442"/>
            <a:chOff x="6065694" y="3074932"/>
            <a:chExt cx="67582" cy="973442"/>
          </a:xfrm>
          <a:solidFill>
            <a:schemeClr val="accent1"/>
          </a:solidFill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E5D0DE7-4000-2FDC-0802-04684CDCB25B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A5CF157-DF93-3433-0A81-879584C24F48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F6D9B084-165A-DBB0-337B-F13F6959BB3C}"/>
              </a:ext>
            </a:extLst>
          </p:cNvPr>
          <p:cNvGrpSpPr/>
          <p:nvPr userDrawn="1"/>
        </p:nvGrpSpPr>
        <p:grpSpPr>
          <a:xfrm>
            <a:off x="3581133" y="3955035"/>
            <a:ext cx="67582" cy="973442"/>
            <a:chOff x="6065694" y="3074932"/>
            <a:chExt cx="67582" cy="973442"/>
          </a:xfrm>
          <a:solidFill>
            <a:schemeClr val="bg1"/>
          </a:solidFill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159FD35-A3F2-D2BB-5177-8DD4D973B391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7267F97-872C-13C9-9DF4-6774FF0B4BF5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8BA3FC-8045-C382-A20A-6DB9C2E64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98145" y="2796198"/>
            <a:ext cx="1474826" cy="1276606"/>
            <a:chOff x="8617095" y="3021867"/>
            <a:chExt cx="1474826" cy="1276606"/>
          </a:xfrm>
        </p:grpSpPr>
        <p:sp>
          <p:nvSpPr>
            <p:cNvPr id="49" name="L-Shape 48">
              <a:extLst>
                <a:ext uri="{FF2B5EF4-FFF2-40B4-BE49-F238E27FC236}">
                  <a16:creationId xmlns:a16="http://schemas.microsoft.com/office/drawing/2014/main" id="{7190437D-7CC4-D415-78F1-D07A468C8E56}"/>
                </a:ext>
              </a:extLst>
            </p:cNvPr>
            <p:cNvSpPr/>
            <p:nvPr/>
          </p:nvSpPr>
          <p:spPr>
            <a:xfrm rot="5400000">
              <a:off x="8911346" y="3117898"/>
              <a:ext cx="886324" cy="1474826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5C631E28-77C7-148A-BD0E-CD13DAB8BDAF}"/>
                </a:ext>
              </a:extLst>
            </p:cNvPr>
            <p:cNvSpPr/>
            <p:nvPr/>
          </p:nvSpPr>
          <p:spPr>
            <a:xfrm>
              <a:off x="9829530" y="3021867"/>
              <a:ext cx="251222" cy="251222"/>
            </a:xfrm>
            <a:prstGeom prst="triangle">
              <a:avLst>
                <a:gd name="adj" fmla="val 10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256824051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DF940-AFC6-B829-35E3-EA42C72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4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03D93-ABEE-7616-3060-52DE25A49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5430" y="1144799"/>
            <a:ext cx="6393600" cy="48852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FE0F7-5B56-17FC-BE45-0C1166398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740" y="2057399"/>
            <a:ext cx="3932237" cy="397259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F6912-03B3-72C3-BC3F-D91AC0E1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F4D87-61FC-9519-FA39-33610255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A0799-5E4E-9E94-337A-BE046A7D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62661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63EC3-D159-7E61-59BB-F2393660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4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715227-B079-BE9B-77E6-F51F49D1A2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5430" y="1146049"/>
            <a:ext cx="6394006" cy="48856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4B87E-404B-DD16-BE43-89744743B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740" y="2057400"/>
            <a:ext cx="3932237" cy="39743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9139F-E460-C096-C8B7-3CF8BFF82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678F6-A7EE-442C-99F6-F30C8C23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10DBB-965D-07DF-B19A-0BDB85492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17639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C5973-34FF-8A55-B19E-477F6613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17508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476406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173CE372-DC81-6CBA-2EA8-7493FE94AA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F30E3E5-67E4-9308-09B1-A765558F7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5974080"/>
          </a:xfrm>
          <a:prstGeom prst="rect">
            <a:avLst/>
          </a:prstGeom>
          <a:solidFill>
            <a:srgbClr val="29235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23398-1403-73CC-0C84-9D2FE2B0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B58E6-A0F1-15AC-37C1-A0A2FA74D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070FDC-539B-8B98-8D9F-78776F95C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5925946"/>
            <a:ext cx="12192000" cy="1005206"/>
            <a:chOff x="0" y="5852794"/>
            <a:chExt cx="12192000" cy="10052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94E425-0AAE-20C0-6E7E-BFC1B5576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560"/>
            <a:stretch/>
          </p:blipFill>
          <p:spPr>
            <a:xfrm rot="10800000" flipH="1">
              <a:off x="0" y="5852794"/>
              <a:ext cx="7096638" cy="10052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836E084-F0FB-6DD2-BB0E-8A682271E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12" t="74560" r="14279"/>
            <a:stretch/>
          </p:blipFill>
          <p:spPr>
            <a:xfrm rot="10800000" flipH="1">
              <a:off x="6741160" y="5852794"/>
              <a:ext cx="5450840" cy="1005206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60212E4-9CF0-0E09-3B6D-8F89ACE4B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13120"/>
            <a:ext cx="12192000" cy="103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Scottish Summit Logo">
            <a:extLst>
              <a:ext uri="{FF2B5EF4-FFF2-40B4-BE49-F238E27FC236}">
                <a16:creationId xmlns:a16="http://schemas.microsoft.com/office/drawing/2014/main" id="{CA7D46ED-4EE7-12E4-335C-30DDDCDF37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7" y="3997691"/>
            <a:ext cx="2838208" cy="28382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16A19E3-D24B-8166-A102-58D481D4FC7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530004">
            <a:off x="7522609" y="-1603396"/>
            <a:ext cx="5412371" cy="2924292"/>
          </a:xfrm>
          <a:prstGeom prst="rect">
            <a:avLst/>
          </a:prstGeom>
        </p:spPr>
      </p:pic>
      <p:sp>
        <p:nvSpPr>
          <p:cNvPr id="19" name="Date Placeholder 3" descr="#ScottishSummit2022">
            <a:extLst>
              <a:ext uri="{FF2B5EF4-FFF2-40B4-BE49-F238E27FC236}">
                <a16:creationId xmlns:a16="http://schemas.microsoft.com/office/drawing/2014/main" id="{5FCE33DD-FBF4-E643-688F-5BF1F51291BE}"/>
              </a:ext>
            </a:extLst>
          </p:cNvPr>
          <p:cNvSpPr txBox="1">
            <a:spLocks/>
          </p:cNvSpPr>
          <p:nvPr userDrawn="1"/>
        </p:nvSpPr>
        <p:spPr>
          <a:xfrm rot="985538">
            <a:off x="8421893" y="381022"/>
            <a:ext cx="3848862" cy="4727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200">
                <a:ln w="12700">
                  <a:noFill/>
                </a:ln>
                <a:solidFill>
                  <a:schemeClr val="tx1"/>
                </a:solidFill>
                <a:effectLst/>
              </a:rPr>
              <a:t>#ScottishSummit2022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7CD415F-4E44-42E0-752D-DFA720609C42}"/>
              </a:ext>
            </a:extLst>
          </p:cNvPr>
          <p:cNvGrpSpPr/>
          <p:nvPr userDrawn="1"/>
        </p:nvGrpSpPr>
        <p:grpSpPr>
          <a:xfrm>
            <a:off x="9946136" y="3179757"/>
            <a:ext cx="2194048" cy="3263086"/>
            <a:chOff x="9459472" y="2858263"/>
            <a:chExt cx="2697984" cy="4012563"/>
          </a:xfrm>
        </p:grpSpPr>
        <p:pic>
          <p:nvPicPr>
            <p:cNvPr id="27" name="Graphic 26" descr="Outline map of Scotland&#10;">
              <a:extLst>
                <a:ext uri="{FF2B5EF4-FFF2-40B4-BE49-F238E27FC236}">
                  <a16:creationId xmlns:a16="http://schemas.microsoft.com/office/drawing/2014/main" id="{3647B7CB-DF75-3B45-74BE-06080730A3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94778" y="2893190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4" name="Graphic 53" descr="Outline map of Scotland&#10;">
              <a:extLst>
                <a:ext uri="{FF2B5EF4-FFF2-40B4-BE49-F238E27FC236}">
                  <a16:creationId xmlns:a16="http://schemas.microsoft.com/office/drawing/2014/main" id="{68D8FB4C-4AA8-E5E9-757F-438A9524E7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459472" y="2858263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1359EECC-724F-2887-C3FA-9D755EF4164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61380" flipV="1">
            <a:off x="7278157" y="4605456"/>
            <a:ext cx="3940228" cy="1191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C145E-CE0F-AA4D-B649-CF7298FA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5BEB-D7CE-023F-9169-B6C8D570C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4873" y="3509963"/>
            <a:ext cx="5842254" cy="1030288"/>
          </a:xfr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26053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lternate 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63C05E54-CFEA-BBA5-E1E0-CA18B267D3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/>
          <a:stretch/>
        </p:blipFill>
        <p:spPr>
          <a:xfrm>
            <a:off x="990600" y="0"/>
            <a:ext cx="112014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61379FC-D0C7-EC68-3A34-93065ADCE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0600" y="-6893"/>
            <a:ext cx="11201400" cy="6871786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100000">
                <a:schemeClr val="accent2">
                  <a:alpha val="50000"/>
                </a:schemeClr>
              </a:gs>
              <a:gs pos="82000">
                <a:schemeClr val="accent2">
                  <a:alpha val="7400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6C145E-CE0F-AA4D-B649-CF7298FA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4416" y="1122363"/>
            <a:ext cx="9637776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5BEB-D7CE-023F-9169-B6C8D570C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4416" y="3602038"/>
            <a:ext cx="9637776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23398-1403-73CC-0C84-9D2FE2B0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04416" y="5349875"/>
            <a:ext cx="9637776" cy="365125"/>
          </a:xfrm>
        </p:spPr>
        <p:txBody>
          <a:bodyPr/>
          <a:lstStyle>
            <a:lvl1pPr algn="ctr">
              <a:defRPr sz="2400"/>
            </a:lvl1pPr>
          </a:lstStyle>
          <a:p>
            <a:r>
              <a:rPr lang="en-GB"/>
              <a:t>#ScottishSummit2022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925B40F-9820-0637-E302-EE0651912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8591510" y="4231659"/>
            <a:ext cx="4815038" cy="260155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95B4AE-DA4C-AA97-7628-C43D40B58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445293" y="3377184"/>
            <a:ext cx="6871786" cy="103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Scottish Summit Logo">
            <a:extLst>
              <a:ext uri="{FF2B5EF4-FFF2-40B4-BE49-F238E27FC236}">
                <a16:creationId xmlns:a16="http://schemas.microsoft.com/office/drawing/2014/main" id="{E6D55847-1593-CA40-E863-6AAA924C0FC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7" y="50032"/>
            <a:ext cx="1951806" cy="1951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 descr="Outline map of Scotland">
            <a:extLst>
              <a:ext uri="{FF2B5EF4-FFF2-40B4-BE49-F238E27FC236}">
                <a16:creationId xmlns:a16="http://schemas.microsoft.com/office/drawing/2014/main" id="{070E0097-17C7-BE23-24E1-B278FBFCE160}"/>
              </a:ext>
            </a:extLst>
          </p:cNvPr>
          <p:cNvGrpSpPr/>
          <p:nvPr userDrawn="1"/>
        </p:nvGrpSpPr>
        <p:grpSpPr>
          <a:xfrm>
            <a:off x="10740442" y="-85510"/>
            <a:ext cx="1403500" cy="2087348"/>
            <a:chOff x="9459472" y="2858263"/>
            <a:chExt cx="2697984" cy="4012563"/>
          </a:xfrm>
        </p:grpSpPr>
        <p:pic>
          <p:nvPicPr>
            <p:cNvPr id="14" name="Graphic 13" descr="Outline map of Scotland&#10;">
              <a:extLst>
                <a:ext uri="{FF2B5EF4-FFF2-40B4-BE49-F238E27FC236}">
                  <a16:creationId xmlns:a16="http://schemas.microsoft.com/office/drawing/2014/main" id="{BEDF796D-ACA9-CB92-74F9-7FD63A6706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94778" y="2893190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Graphic 14" descr="Outline map of Scotland&#10;">
              <a:extLst>
                <a:ext uri="{FF2B5EF4-FFF2-40B4-BE49-F238E27FC236}">
                  <a16:creationId xmlns:a16="http://schemas.microsoft.com/office/drawing/2014/main" id="{FDDC0C52-760B-4C66-E0E6-501C897EEF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459472" y="2858263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18C91186-E55F-C5F8-E473-18E24CABD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60534" y="5743175"/>
            <a:ext cx="1131465" cy="1121718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5769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10572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46FFB8-174C-18FE-F459-A51AEFE2E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9202712" y="-49794"/>
            <a:ext cx="1687964" cy="3556193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F347E8-EF91-77C1-AF65-2557A1C64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7640727" y="5288438"/>
            <a:ext cx="771870" cy="1626171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ardrop 7">
            <a:extLst>
              <a:ext uri="{FF2B5EF4-FFF2-40B4-BE49-F238E27FC236}">
                <a16:creationId xmlns:a16="http://schemas.microsoft.com/office/drawing/2014/main" id="{6335B52D-9D6C-D16C-E8F4-4C8364F9D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86818" y="1923044"/>
            <a:ext cx="3807380" cy="3982336"/>
          </a:xfrm>
          <a:prstGeom prst="teardrop">
            <a:avLst/>
          </a:prstGeom>
          <a:solidFill>
            <a:schemeClr val="accent1"/>
          </a:solidFill>
          <a:ln w="187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Data 13">
            <a:extLst>
              <a:ext uri="{FF2B5EF4-FFF2-40B4-BE49-F238E27FC236}">
                <a16:creationId xmlns:a16="http://schemas.microsoft.com/office/drawing/2014/main" id="{1740EBC5-37B8-EDFE-AA0D-2A751ED83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730357" y="66849"/>
            <a:ext cx="5364480" cy="141890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661 w 10000"/>
              <a:gd name="connsiteY3" fmla="*/ 9987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1336 w 10000"/>
              <a:gd name="connsiteY1" fmla="*/ 0 h 10000"/>
              <a:gd name="connsiteX2" fmla="*/ 10000 w 10000"/>
              <a:gd name="connsiteY2" fmla="*/ 0 h 10000"/>
              <a:gd name="connsiteX3" fmla="*/ 8661 w 10000"/>
              <a:gd name="connsiteY3" fmla="*/ 9987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336" y="0"/>
                </a:lnTo>
                <a:lnTo>
                  <a:pt x="10000" y="0"/>
                </a:lnTo>
                <a:lnTo>
                  <a:pt x="8661" y="9987"/>
                </a:lnTo>
                <a:lnTo>
                  <a:pt x="0" y="10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C7F55BB0-2DDA-B5AD-88CF-BC4E5FF27E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4062" y="1645162"/>
            <a:ext cx="6131938" cy="252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44720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9E33F-6A42-3399-E575-1D76C028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1B4EE-83AA-9FED-2575-262CD57C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033" y="1608680"/>
            <a:ext cx="10515600" cy="4517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B54AA-6805-2A2A-0FCF-722B0B20E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26935-5E83-9389-DC12-C386AF100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E643D-EB68-C85A-308D-3BB1CDDFD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8686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userDrawn="1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02517-C1B7-7A27-1530-214EEC9BB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474" y="138055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A7726F-F0FC-9A0D-0EE9-31E2EFE76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474" y="426027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7608D-E21C-FB39-EA60-82D531B55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4C512-366B-2731-6BEB-45A66090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071E2-6644-ED9C-8AC7-0271AFDCD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041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EA68A-EA33-4ADF-7218-AF61F81E3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F0B65-21C7-B9EE-97B3-A731FC28A4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834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89846-5189-339B-2A36-5196EDCD8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234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8F2B0-37CE-A1E6-2A9B-1E8AA6F72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E0802D-C67F-F1F3-4C09-73C8B9B60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D77D38-03BA-FFB8-5D54-FF6BE3C43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3204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EA68A-EA33-4ADF-7218-AF61F81E3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F0B65-21C7-B9EE-97B3-A731FC28A4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834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89846-5189-339B-2A36-5196EDCD8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234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8F2B0-37CE-A1E6-2A9B-1E8AA6F72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E0802D-C67F-F1F3-4C09-73C8B9B60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D77D38-03BA-FFB8-5D54-FF6BE3C43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8909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79945-06F1-FE37-AA2B-3294F2467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932" y="188341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2F1F5-27DA-0023-EED2-C02D04D0F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602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C7A7DC-BA7D-9391-B1B2-2A3F71321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602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D576E6-DA10-DF0F-C703-17C3EDE3C8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844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2C599C-540A-EB87-59EB-347797EEE2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844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3DAF3E-2887-91AD-C316-777270C1C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CB279E-62F7-F4F2-0BDA-63D2B98A8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819958-871B-4A4A-FB40-F06FC74DB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91448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35739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D8494D-722D-0C95-A6F2-1D44B3FBE9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61" y="1125538"/>
            <a:ext cx="6366039" cy="5732462"/>
          </a:xfrm>
          <a:prstGeom prst="rect">
            <a:avLst/>
          </a:pr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FD99F741-711A-9DAA-8CFD-581D407A5634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880350" y="1259682"/>
            <a:ext cx="2009775" cy="4371181"/>
          </a:xfrm>
          <a:custGeom>
            <a:avLst/>
            <a:gdLst>
              <a:gd name="connsiteX0" fmla="*/ 250164 w 2509837"/>
              <a:gd name="connsiteY0" fmla="*/ 0 h 5326062"/>
              <a:gd name="connsiteX1" fmla="*/ 524933 w 2509837"/>
              <a:gd name="connsiteY1" fmla="*/ 0 h 5326062"/>
              <a:gd name="connsiteX2" fmla="*/ 557742 w 2509837"/>
              <a:gd name="connsiteY2" fmla="*/ 36205 h 5326062"/>
              <a:gd name="connsiteX3" fmla="*/ 557742 w 2509837"/>
              <a:gd name="connsiteY3" fmla="*/ 64363 h 5326062"/>
              <a:gd name="connsiteX4" fmla="*/ 701278 w 2509837"/>
              <a:gd name="connsiteY4" fmla="*/ 197113 h 5326062"/>
              <a:gd name="connsiteX5" fmla="*/ 1816761 w 2509837"/>
              <a:gd name="connsiteY5" fmla="*/ 197113 h 5326062"/>
              <a:gd name="connsiteX6" fmla="*/ 1956197 w 2509837"/>
              <a:gd name="connsiteY6" fmla="*/ 60341 h 5326062"/>
              <a:gd name="connsiteX7" fmla="*/ 1956197 w 2509837"/>
              <a:gd name="connsiteY7" fmla="*/ 36205 h 5326062"/>
              <a:gd name="connsiteX8" fmla="*/ 1989005 w 2509837"/>
              <a:gd name="connsiteY8" fmla="*/ 0 h 5326062"/>
              <a:gd name="connsiteX9" fmla="*/ 2259673 w 2509837"/>
              <a:gd name="connsiteY9" fmla="*/ 0 h 5326062"/>
              <a:gd name="connsiteX10" fmla="*/ 2509837 w 2509837"/>
              <a:gd name="connsiteY10" fmla="*/ 249408 h 5326062"/>
              <a:gd name="connsiteX11" fmla="*/ 2509837 w 2509837"/>
              <a:gd name="connsiteY11" fmla="*/ 5080677 h 5326062"/>
              <a:gd name="connsiteX12" fmla="*/ 2259673 w 2509837"/>
              <a:gd name="connsiteY12" fmla="*/ 5326062 h 5326062"/>
              <a:gd name="connsiteX13" fmla="*/ 250164 w 2509837"/>
              <a:gd name="connsiteY13" fmla="*/ 5326062 h 5326062"/>
              <a:gd name="connsiteX14" fmla="*/ 0 w 2509837"/>
              <a:gd name="connsiteY14" fmla="*/ 5080677 h 5326062"/>
              <a:gd name="connsiteX15" fmla="*/ 0 w 2509837"/>
              <a:gd name="connsiteY15" fmla="*/ 249408 h 5326062"/>
              <a:gd name="connsiteX16" fmla="*/ 250164 w 2509837"/>
              <a:gd name="connsiteY16" fmla="*/ 0 h 532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09837" h="5326062">
                <a:moveTo>
                  <a:pt x="250164" y="0"/>
                </a:moveTo>
                <a:cubicBezTo>
                  <a:pt x="250164" y="0"/>
                  <a:pt x="250164" y="0"/>
                  <a:pt x="524933" y="0"/>
                </a:cubicBezTo>
                <a:cubicBezTo>
                  <a:pt x="541338" y="0"/>
                  <a:pt x="557742" y="16091"/>
                  <a:pt x="557742" y="36205"/>
                </a:cubicBezTo>
                <a:cubicBezTo>
                  <a:pt x="557742" y="36205"/>
                  <a:pt x="557742" y="36205"/>
                  <a:pt x="557742" y="64363"/>
                </a:cubicBezTo>
                <a:cubicBezTo>
                  <a:pt x="557742" y="104591"/>
                  <a:pt x="590550" y="197113"/>
                  <a:pt x="701278" y="197113"/>
                </a:cubicBezTo>
                <a:cubicBezTo>
                  <a:pt x="758693" y="197113"/>
                  <a:pt x="1718336" y="197113"/>
                  <a:pt x="1816761" y="197113"/>
                </a:cubicBezTo>
                <a:cubicBezTo>
                  <a:pt x="1915186" y="197113"/>
                  <a:pt x="1956197" y="108613"/>
                  <a:pt x="1956197" y="60341"/>
                </a:cubicBezTo>
                <a:cubicBezTo>
                  <a:pt x="1956197" y="60341"/>
                  <a:pt x="1956197" y="60341"/>
                  <a:pt x="1956197" y="36205"/>
                </a:cubicBezTo>
                <a:cubicBezTo>
                  <a:pt x="1956197" y="16091"/>
                  <a:pt x="1972601" y="0"/>
                  <a:pt x="1989005" y="0"/>
                </a:cubicBezTo>
                <a:cubicBezTo>
                  <a:pt x="1989005" y="0"/>
                  <a:pt x="1989005" y="0"/>
                  <a:pt x="2259673" y="0"/>
                </a:cubicBezTo>
                <a:cubicBezTo>
                  <a:pt x="2395008" y="0"/>
                  <a:pt x="2509837" y="112636"/>
                  <a:pt x="2509837" y="249408"/>
                </a:cubicBezTo>
                <a:cubicBezTo>
                  <a:pt x="2509837" y="249408"/>
                  <a:pt x="2509837" y="249408"/>
                  <a:pt x="2509837" y="5080677"/>
                </a:cubicBezTo>
                <a:cubicBezTo>
                  <a:pt x="2509837" y="5217449"/>
                  <a:pt x="2395008" y="5326062"/>
                  <a:pt x="2259673" y="5326062"/>
                </a:cubicBezTo>
                <a:cubicBezTo>
                  <a:pt x="2259673" y="5326062"/>
                  <a:pt x="2259673" y="5326062"/>
                  <a:pt x="250164" y="5326062"/>
                </a:cubicBezTo>
                <a:cubicBezTo>
                  <a:pt x="114829" y="5326062"/>
                  <a:pt x="0" y="5217449"/>
                  <a:pt x="0" y="5080677"/>
                </a:cubicBezTo>
                <a:cubicBezTo>
                  <a:pt x="0" y="5080677"/>
                  <a:pt x="0" y="5080677"/>
                  <a:pt x="0" y="249408"/>
                </a:cubicBezTo>
                <a:cubicBezTo>
                  <a:pt x="0" y="112636"/>
                  <a:pt x="114829" y="0"/>
                  <a:pt x="250164" y="0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33CD8-6B68-F1AD-2CBD-F2139AC3660E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82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6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5DEE4F-1019-16D9-0E52-3198C35B08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543" y="936543"/>
            <a:ext cx="5153818" cy="6978098"/>
          </a:xfrm>
          <a:prstGeom prst="rect">
            <a:avLst/>
          </a:prstGeom>
        </p:spPr>
      </p:pic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C9C771EC-070F-FBBA-77C8-1862A5988B1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341905" y="1034251"/>
            <a:ext cx="4456481" cy="3102229"/>
          </a:xfrm>
          <a:prstGeom prst="roundRect">
            <a:avLst>
              <a:gd name="adj" fmla="val 2236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33CD8-6B68-F1AD-2CBD-F2139AC3660E}"/>
              </a:ext>
            </a:extLst>
          </p:cNvPr>
          <p:cNvSpPr txBox="1"/>
          <p:nvPr userDrawn="1"/>
        </p:nvSpPr>
        <p:spPr>
          <a:xfrm>
            <a:off x="909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461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5" grpId="0" animBg="1"/>
      <p:bldP spid="15" grpId="1" animBg="1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033F83-ECE8-2AA5-57A0-28D3BFB381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676" y="1155701"/>
            <a:ext cx="3952279" cy="5148262"/>
          </a:xfrm>
          <a:prstGeom prst="rect">
            <a:avLst/>
          </a:prstGeom>
        </p:spPr>
      </p:pic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ABAF6B66-A1F9-EACB-D2F0-D8D02F6E838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8138795" y="1331913"/>
            <a:ext cx="3026954" cy="4346575"/>
          </a:xfrm>
          <a:prstGeom prst="roundRect">
            <a:avLst>
              <a:gd name="adj" fmla="val 1678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C7CDB3-68F0-956C-4101-5F7918B2586E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28547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7" grpId="0" animBg="1"/>
      <p:bldP spid="17" grpId="1" animBg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853B9D-1757-8152-4658-0D5249322E06}"/>
              </a:ext>
            </a:extLst>
          </p:cNvPr>
          <p:cNvSpPr/>
          <p:nvPr userDrawn="1"/>
        </p:nvSpPr>
        <p:spPr>
          <a:xfrm>
            <a:off x="1041400" y="4155440"/>
            <a:ext cx="11150600" cy="599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A8CB33-A5DF-FEE3-7C93-2012D4056639}"/>
              </a:ext>
            </a:extLst>
          </p:cNvPr>
          <p:cNvSpPr/>
          <p:nvPr userDrawn="1"/>
        </p:nvSpPr>
        <p:spPr>
          <a:xfrm>
            <a:off x="1041400" y="1513707"/>
            <a:ext cx="11150600" cy="2641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CA831D-60A5-07B5-B9EE-714D15E5B3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68438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0924193B-C42E-6356-24F2-6242BB3AAD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69034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6FBFF7DE-C372-EA70-70EE-74521360C3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69630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6D5F484-E750-A551-8D79-69D21E8D4A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64376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D95D8B0-AC3B-590D-730C-AF915EF68B5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31975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F3C6DDF-70DF-8D73-494D-42F7005715F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832691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29E8B6F-72A0-922A-B903-A3AE7FB3A74F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316038" y="1604963"/>
            <a:ext cx="10626725" cy="2438400"/>
          </a:xfrm>
        </p:spPr>
        <p:txBody>
          <a:bodyPr anchor="ctr"/>
          <a:lstStyle>
            <a:lvl1pPr algn="ctr">
              <a:defRPr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  <a:lvl2pPr algn="ctr">
              <a:defRPr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2pPr>
            <a:lvl3pPr algn="ctr">
              <a:defRPr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3pPr>
            <a:lvl4pPr algn="ctr">
              <a:defRPr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4pPr>
            <a:lvl5pPr algn="ctr">
              <a:defRPr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90304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3E33C-EB69-08BB-846C-85C9E08C5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25431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1B5CCE-7540-3920-DCA4-C8818F21F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C521F-636D-6907-BF1C-9F1B3CBBA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9A13AB-D5C0-5193-B4EA-89C5F1D8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A5CF78-C5FE-618A-464D-84EF59AC2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928" y="2"/>
            <a:ext cx="5708072" cy="6857997"/>
          </a:xfrm>
          <a:prstGeom prst="rect">
            <a:avLst/>
          </a:prstGeom>
          <a:solidFill>
            <a:schemeClr val="accent5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2C4327-F5C2-9B53-54AB-2E6DE570A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927" y="3429001"/>
            <a:ext cx="5708073" cy="26046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5C645E2-9A93-FF5B-1C2A-1C38BFF69C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8725" y="1609725"/>
            <a:ext cx="5160963" cy="469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564EDCB-CCD9-A3BA-CCCE-B38FED3769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83350" y="0"/>
            <a:ext cx="570865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B316AFA-F121-029C-2DBF-57DBA283ADC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19875" y="3678238"/>
            <a:ext cx="2132013" cy="2052637"/>
          </a:xfrm>
        </p:spPr>
        <p:txBody>
          <a:bodyPr/>
          <a:lstStyle/>
          <a:p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7DF5844-7834-FE4A-948E-B4C950D8C3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23325" y="3678238"/>
            <a:ext cx="3225800" cy="2052637"/>
          </a:xfrm>
        </p:spPr>
        <p:txBody>
          <a:bodyPr>
            <a:noAutofit/>
          </a:bodyPr>
          <a:lstStyle>
            <a:lvl1pPr>
              <a:defRPr sz="3600" i="1">
                <a:latin typeface="+mj-lt"/>
              </a:defRPr>
            </a:lvl1pPr>
            <a:lvl2pPr>
              <a:defRPr sz="3200" i="1">
                <a:latin typeface="+mj-lt"/>
              </a:defRPr>
            </a:lvl2pPr>
            <a:lvl3pPr>
              <a:defRPr sz="2800" i="1">
                <a:latin typeface="+mj-lt"/>
              </a:defRPr>
            </a:lvl3pPr>
            <a:lvl4pPr>
              <a:defRPr sz="2400" i="1">
                <a:latin typeface="+mj-lt"/>
              </a:defRPr>
            </a:lvl4pPr>
            <a:lvl5pPr>
              <a:defRPr sz="2400" i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3A53B0-5B97-1F0E-4903-EC871BB05FBA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C3524C6-1FC2-09DA-2D18-1ACB3C2B8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sp>
        <p:nvSpPr>
          <p:cNvPr id="15" name="Slide Number Placeholder 5" descr="Slide Number">
            <a:extLst>
              <a:ext uri="{FF2B5EF4-FFF2-40B4-BE49-F238E27FC236}">
                <a16:creationId xmlns:a16="http://schemas.microsoft.com/office/drawing/2014/main" id="{BE686D76-64E4-9DBD-D255-CA4A74695BCB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7" name="Picture 16" descr="Scottish Summit Logo">
            <a:extLst>
              <a:ext uri="{FF2B5EF4-FFF2-40B4-BE49-F238E27FC236}">
                <a16:creationId xmlns:a16="http://schemas.microsoft.com/office/drawing/2014/main" id="{5D96107B-FC61-ED46-CFEF-1D0048F385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818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9E3BA4-AD64-722A-B901-BD660F870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81130" y="4428039"/>
            <a:ext cx="1477781" cy="1289153"/>
            <a:chOff x="2100080" y="4653708"/>
            <a:chExt cx="1477781" cy="1289153"/>
          </a:xfrm>
          <a:solidFill>
            <a:schemeClr val="bg1"/>
          </a:solidFill>
        </p:grpSpPr>
        <p:sp>
          <p:nvSpPr>
            <p:cNvPr id="7" name="L-Shape 6">
              <a:extLst>
                <a:ext uri="{FF2B5EF4-FFF2-40B4-BE49-F238E27FC236}">
                  <a16:creationId xmlns:a16="http://schemas.microsoft.com/office/drawing/2014/main" id="{F1AFF9E0-8D8E-253E-BB8C-4586A6F04E14}"/>
                </a:ext>
              </a:extLst>
            </p:cNvPr>
            <p:cNvSpPr/>
            <p:nvPr/>
          </p:nvSpPr>
          <p:spPr>
            <a:xfrm rot="5400000">
              <a:off x="2394331" y="4762286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0E0EA91D-A9B8-6ADF-86B1-877FC253EDAE}"/>
                </a:ext>
              </a:extLst>
            </p:cNvPr>
            <p:cNvSpPr/>
            <p:nvPr/>
          </p:nvSpPr>
          <p:spPr>
            <a:xfrm>
              <a:off x="3326639" y="4653708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0DDA7AD-2F31-02FF-9A78-78451F798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11122" y="4024696"/>
            <a:ext cx="1477783" cy="1289153"/>
            <a:chOff x="3730072" y="4250365"/>
            <a:chExt cx="1477783" cy="1289153"/>
          </a:xfrm>
          <a:solidFill>
            <a:schemeClr val="accent1"/>
          </a:solidFill>
        </p:grpSpPr>
        <p:sp>
          <p:nvSpPr>
            <p:cNvPr id="10" name="L-Shape 9">
              <a:extLst>
                <a:ext uri="{FF2B5EF4-FFF2-40B4-BE49-F238E27FC236}">
                  <a16:creationId xmlns:a16="http://schemas.microsoft.com/office/drawing/2014/main" id="{606F621A-EBFC-085D-A44A-19F3A9DFF9B7}"/>
                </a:ext>
              </a:extLst>
            </p:cNvPr>
            <p:cNvSpPr/>
            <p:nvPr/>
          </p:nvSpPr>
          <p:spPr>
            <a:xfrm rot="5400000">
              <a:off x="4024323" y="4358943"/>
              <a:ext cx="886324" cy="1474826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109CC82B-F9E7-4427-EAE2-08829FAC62D1}"/>
                </a:ext>
              </a:extLst>
            </p:cNvPr>
            <p:cNvSpPr/>
            <p:nvPr/>
          </p:nvSpPr>
          <p:spPr>
            <a:xfrm>
              <a:off x="4956633" y="4250365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C1F444-68B8-CDA8-7158-AAF72CFB9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41115" y="3605366"/>
            <a:ext cx="1474826" cy="1305141"/>
            <a:chOff x="5360065" y="3831035"/>
            <a:chExt cx="1474826" cy="1305141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3" name="L-Shape 12">
              <a:extLst>
                <a:ext uri="{FF2B5EF4-FFF2-40B4-BE49-F238E27FC236}">
                  <a16:creationId xmlns:a16="http://schemas.microsoft.com/office/drawing/2014/main" id="{0EEE68DF-D61D-62F2-C537-90E1C96C4DC3}"/>
                </a:ext>
              </a:extLst>
            </p:cNvPr>
            <p:cNvSpPr/>
            <p:nvPr/>
          </p:nvSpPr>
          <p:spPr>
            <a:xfrm rot="5400000">
              <a:off x="5654316" y="3955601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455B8C6F-38D4-2B7F-1E4A-569355FC45C5}"/>
                </a:ext>
              </a:extLst>
            </p:cNvPr>
            <p:cNvSpPr/>
            <p:nvPr/>
          </p:nvSpPr>
          <p:spPr>
            <a:xfrm>
              <a:off x="6583669" y="3831035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897C13-B9B3-EA36-5021-247188A62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768153" y="3186994"/>
            <a:ext cx="1477781" cy="1289153"/>
            <a:chOff x="6987103" y="3412663"/>
            <a:chExt cx="1477781" cy="128915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6" name="L-Shape 15">
              <a:extLst>
                <a:ext uri="{FF2B5EF4-FFF2-40B4-BE49-F238E27FC236}">
                  <a16:creationId xmlns:a16="http://schemas.microsoft.com/office/drawing/2014/main" id="{618D2021-C269-3F5E-37E3-2F9506D4CE3F}"/>
                </a:ext>
              </a:extLst>
            </p:cNvPr>
            <p:cNvSpPr/>
            <p:nvPr/>
          </p:nvSpPr>
          <p:spPr>
            <a:xfrm rot="5400000">
              <a:off x="7281354" y="3521241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3A6A460-2B2F-F35F-05C7-4A204CC864B2}"/>
                </a:ext>
              </a:extLst>
            </p:cNvPr>
            <p:cNvSpPr/>
            <p:nvPr/>
          </p:nvSpPr>
          <p:spPr>
            <a:xfrm>
              <a:off x="8213662" y="3412663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0" name="Group 19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64EBFB14-F0DE-BF44-28C8-72AFCFABE5F6}"/>
              </a:ext>
            </a:extLst>
          </p:cNvPr>
          <p:cNvGrpSpPr/>
          <p:nvPr userDrawn="1"/>
        </p:nvGrpSpPr>
        <p:grpSpPr>
          <a:xfrm>
            <a:off x="10144435" y="2339163"/>
            <a:ext cx="67582" cy="973442"/>
            <a:chOff x="9338695" y="2216156"/>
            <a:chExt cx="67582" cy="973442"/>
          </a:xfrm>
          <a:solidFill>
            <a:schemeClr val="bg2">
              <a:lumMod val="75000"/>
            </a:schemeClr>
          </a:solidFill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66ADEF-86CB-4144-C5A5-64A8B88C4469}"/>
                </a:ext>
              </a:extLst>
            </p:cNvPr>
            <p:cNvCxnSpPr/>
            <p:nvPr/>
          </p:nvCxnSpPr>
          <p:spPr>
            <a:xfrm>
              <a:off x="9372486" y="2258334"/>
              <a:ext cx="0" cy="931264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94F0CB6-EBAD-74A4-0A49-4AE1D07FE42D}"/>
                </a:ext>
              </a:extLst>
            </p:cNvPr>
            <p:cNvSpPr/>
            <p:nvPr/>
          </p:nvSpPr>
          <p:spPr>
            <a:xfrm>
              <a:off x="9338695" y="2216156"/>
              <a:ext cx="67582" cy="67582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4" name="Group 23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16B0D27D-C34D-04A6-7F8C-55E4F7A0B935}"/>
              </a:ext>
            </a:extLst>
          </p:cNvPr>
          <p:cNvGrpSpPr/>
          <p:nvPr userDrawn="1"/>
        </p:nvGrpSpPr>
        <p:grpSpPr>
          <a:xfrm>
            <a:off x="8480651" y="2719725"/>
            <a:ext cx="67582" cy="973442"/>
            <a:chOff x="7699601" y="2636514"/>
            <a:chExt cx="67582" cy="973442"/>
          </a:xfrm>
          <a:solidFill>
            <a:schemeClr val="accent1">
              <a:lumMod val="60000"/>
              <a:lumOff val="40000"/>
            </a:schemeClr>
          </a:solidFill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012CC68-7062-A7E4-A1FB-AD90B8BE1FD9}"/>
                </a:ext>
              </a:extLst>
            </p:cNvPr>
            <p:cNvCxnSpPr/>
            <p:nvPr/>
          </p:nvCxnSpPr>
          <p:spPr>
            <a:xfrm>
              <a:off x="7733392" y="2678692"/>
              <a:ext cx="0" cy="931264"/>
            </a:xfrm>
            <a:prstGeom prst="lin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CA4C730-616B-F6DE-3C98-B532AE713F9E}"/>
                </a:ext>
              </a:extLst>
            </p:cNvPr>
            <p:cNvSpPr/>
            <p:nvPr/>
          </p:nvSpPr>
          <p:spPr>
            <a:xfrm>
              <a:off x="7699601" y="2636514"/>
              <a:ext cx="67582" cy="67582"/>
            </a:xfrm>
            <a:prstGeom prst="ellips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8" name="Group 27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3C932451-101F-8778-2502-C953B9F8D5B1}"/>
              </a:ext>
            </a:extLst>
          </p:cNvPr>
          <p:cNvGrpSpPr/>
          <p:nvPr userDrawn="1"/>
        </p:nvGrpSpPr>
        <p:grpSpPr>
          <a:xfrm>
            <a:off x="6844738" y="3153055"/>
            <a:ext cx="67582" cy="973442"/>
            <a:chOff x="6065694" y="3074932"/>
            <a:chExt cx="67582" cy="973442"/>
          </a:xfrm>
          <a:solidFill>
            <a:schemeClr val="accent5">
              <a:lumMod val="60000"/>
              <a:lumOff val="40000"/>
            </a:schemeClr>
          </a:solidFill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AE208C5-2C93-DF1D-D4E4-D4CEBA6C6581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A07FA86-3A10-919F-BDB9-B5921980E41D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B4F3A3F7-7666-37FC-3A96-3C577335F5E3}"/>
              </a:ext>
            </a:extLst>
          </p:cNvPr>
          <p:cNvGrpSpPr/>
          <p:nvPr userDrawn="1"/>
        </p:nvGrpSpPr>
        <p:grpSpPr>
          <a:xfrm>
            <a:off x="5217045" y="3562547"/>
            <a:ext cx="67582" cy="973442"/>
            <a:chOff x="6065694" y="3074932"/>
            <a:chExt cx="67582" cy="973442"/>
          </a:xfrm>
          <a:solidFill>
            <a:schemeClr val="accent1"/>
          </a:solidFill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E5D0DE7-4000-2FDC-0802-04684CDCB25B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A5CF157-DF93-3433-0A81-879584C24F48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F6D9B084-165A-DBB0-337B-F13F6959BB3C}"/>
              </a:ext>
            </a:extLst>
          </p:cNvPr>
          <p:cNvGrpSpPr/>
          <p:nvPr userDrawn="1"/>
        </p:nvGrpSpPr>
        <p:grpSpPr>
          <a:xfrm>
            <a:off x="3581133" y="3955035"/>
            <a:ext cx="67582" cy="973442"/>
            <a:chOff x="6065694" y="3074932"/>
            <a:chExt cx="67582" cy="973442"/>
          </a:xfrm>
          <a:solidFill>
            <a:schemeClr val="bg1"/>
          </a:solidFill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159FD35-A3F2-D2BB-5177-8DD4D973B391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7267F97-872C-13C9-9DF4-6774FF0B4BF5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8BA3FC-8045-C382-A20A-6DB9C2E64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98145" y="2796198"/>
            <a:ext cx="1474826" cy="1276606"/>
            <a:chOff x="8617095" y="3021867"/>
            <a:chExt cx="1474826" cy="1276606"/>
          </a:xfrm>
        </p:grpSpPr>
        <p:sp>
          <p:nvSpPr>
            <p:cNvPr id="49" name="L-Shape 48">
              <a:extLst>
                <a:ext uri="{FF2B5EF4-FFF2-40B4-BE49-F238E27FC236}">
                  <a16:creationId xmlns:a16="http://schemas.microsoft.com/office/drawing/2014/main" id="{7190437D-7CC4-D415-78F1-D07A468C8E56}"/>
                </a:ext>
              </a:extLst>
            </p:cNvPr>
            <p:cNvSpPr/>
            <p:nvPr/>
          </p:nvSpPr>
          <p:spPr>
            <a:xfrm rot="5400000">
              <a:off x="8911346" y="3117898"/>
              <a:ext cx="886324" cy="1474826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5C631E28-77C7-148A-BD0E-CD13DAB8BDAF}"/>
                </a:ext>
              </a:extLst>
            </p:cNvPr>
            <p:cNvSpPr/>
            <p:nvPr/>
          </p:nvSpPr>
          <p:spPr>
            <a:xfrm>
              <a:off x="9829530" y="3021867"/>
              <a:ext cx="251222" cy="251222"/>
            </a:xfrm>
            <a:prstGeom prst="triangle">
              <a:avLst>
                <a:gd name="adj" fmla="val 10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423577188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DF940-AFC6-B829-35E3-EA42C72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4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03D93-ABEE-7616-3060-52DE25A49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5430" y="1144799"/>
            <a:ext cx="6393600" cy="48852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FE0F7-5B56-17FC-BE45-0C1166398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740" y="2057399"/>
            <a:ext cx="3932237" cy="397259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F6912-03B3-72C3-BC3F-D91AC0E1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F4D87-61FC-9519-FA39-33610255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A0799-5E4E-9E94-337A-BE046A7D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5889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79945-06F1-FE37-AA2B-3294F2467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932" y="188341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2F1F5-27DA-0023-EED2-C02D04D0F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602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C7A7DC-BA7D-9391-B1B2-2A3F71321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602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D576E6-DA10-DF0F-C703-17C3EDE3C8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844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2C599C-540A-EB87-59EB-347797EEE2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844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3DAF3E-2887-91AD-C316-777270C1C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CB279E-62F7-F4F2-0BDA-63D2B98A8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819958-871B-4A4A-FB40-F06FC74DB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92440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63EC3-D159-7E61-59BB-F2393660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4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715227-B079-BE9B-77E6-F51F49D1A2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5430" y="1146049"/>
            <a:ext cx="6394006" cy="48856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4B87E-404B-DD16-BE43-89744743B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740" y="2057400"/>
            <a:ext cx="3932237" cy="39743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9139F-E460-C096-C8B7-3CF8BFF82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678F6-A7EE-442C-99F6-F30C8C23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10DBB-965D-07DF-B19A-0BDB85492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16083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C5973-34FF-8A55-B19E-477F6613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15138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372993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173CE372-DC81-6CBA-2EA8-7493FE94AA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F30E3E5-67E4-9308-09B1-A765558F7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5974080"/>
          </a:xfrm>
          <a:prstGeom prst="rect">
            <a:avLst/>
          </a:prstGeom>
          <a:solidFill>
            <a:srgbClr val="29235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23398-1403-73CC-0C84-9D2FE2B0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B58E6-A0F1-15AC-37C1-A0A2FA74D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070FDC-539B-8B98-8D9F-78776F95C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5925946"/>
            <a:ext cx="12192000" cy="1005206"/>
            <a:chOff x="0" y="5852794"/>
            <a:chExt cx="12192000" cy="10052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94E425-0AAE-20C0-6E7E-BFC1B5576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560"/>
            <a:stretch/>
          </p:blipFill>
          <p:spPr>
            <a:xfrm rot="10800000" flipH="1">
              <a:off x="0" y="5852794"/>
              <a:ext cx="7096638" cy="10052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836E084-F0FB-6DD2-BB0E-8A682271E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12" t="74560" r="14279"/>
            <a:stretch/>
          </p:blipFill>
          <p:spPr>
            <a:xfrm rot="10800000" flipH="1">
              <a:off x="6741160" y="5852794"/>
              <a:ext cx="5450840" cy="1005206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60212E4-9CF0-0E09-3B6D-8F89ACE4B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13120"/>
            <a:ext cx="12192000" cy="103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Scottish Summit Logo">
            <a:extLst>
              <a:ext uri="{FF2B5EF4-FFF2-40B4-BE49-F238E27FC236}">
                <a16:creationId xmlns:a16="http://schemas.microsoft.com/office/drawing/2014/main" id="{CA7D46ED-4EE7-12E4-335C-30DDDCDF37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7" y="3997691"/>
            <a:ext cx="2838208" cy="28382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16A19E3-D24B-8166-A102-58D481D4FC7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530004">
            <a:off x="7522609" y="-1603396"/>
            <a:ext cx="5412371" cy="2924292"/>
          </a:xfrm>
          <a:prstGeom prst="rect">
            <a:avLst/>
          </a:prstGeom>
        </p:spPr>
      </p:pic>
      <p:sp>
        <p:nvSpPr>
          <p:cNvPr id="19" name="Date Placeholder 3" descr="#ScottishSummit2022">
            <a:extLst>
              <a:ext uri="{FF2B5EF4-FFF2-40B4-BE49-F238E27FC236}">
                <a16:creationId xmlns:a16="http://schemas.microsoft.com/office/drawing/2014/main" id="{5FCE33DD-FBF4-E643-688F-5BF1F51291BE}"/>
              </a:ext>
            </a:extLst>
          </p:cNvPr>
          <p:cNvSpPr txBox="1">
            <a:spLocks/>
          </p:cNvSpPr>
          <p:nvPr userDrawn="1"/>
        </p:nvSpPr>
        <p:spPr>
          <a:xfrm rot="985538">
            <a:off x="8421893" y="381022"/>
            <a:ext cx="3848862" cy="4727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200">
                <a:ln w="12700">
                  <a:noFill/>
                </a:ln>
                <a:solidFill>
                  <a:schemeClr val="tx1"/>
                </a:solidFill>
                <a:effectLst/>
              </a:rPr>
              <a:t>#ScottishSummit2022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7CD415F-4E44-42E0-752D-DFA720609C42}"/>
              </a:ext>
            </a:extLst>
          </p:cNvPr>
          <p:cNvGrpSpPr/>
          <p:nvPr userDrawn="1"/>
        </p:nvGrpSpPr>
        <p:grpSpPr>
          <a:xfrm>
            <a:off x="9946136" y="3179757"/>
            <a:ext cx="2194048" cy="3263086"/>
            <a:chOff x="9459472" y="2858263"/>
            <a:chExt cx="2697984" cy="4012563"/>
          </a:xfrm>
        </p:grpSpPr>
        <p:pic>
          <p:nvPicPr>
            <p:cNvPr id="27" name="Graphic 26" descr="Outline map of Scotland&#10;">
              <a:extLst>
                <a:ext uri="{FF2B5EF4-FFF2-40B4-BE49-F238E27FC236}">
                  <a16:creationId xmlns:a16="http://schemas.microsoft.com/office/drawing/2014/main" id="{3647B7CB-DF75-3B45-74BE-06080730A3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94778" y="2893190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4" name="Graphic 53" descr="Outline map of Scotland&#10;">
              <a:extLst>
                <a:ext uri="{FF2B5EF4-FFF2-40B4-BE49-F238E27FC236}">
                  <a16:creationId xmlns:a16="http://schemas.microsoft.com/office/drawing/2014/main" id="{68D8FB4C-4AA8-E5E9-757F-438A9524E7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459472" y="2858263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1359EECC-724F-2887-C3FA-9D755EF4164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61380" flipV="1">
            <a:off x="7278157" y="4605456"/>
            <a:ext cx="3940228" cy="1191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C145E-CE0F-AA4D-B649-CF7298FA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5BEB-D7CE-023F-9169-B6C8D570C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4873" y="3509963"/>
            <a:ext cx="5842254" cy="1030288"/>
          </a:xfr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160541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lterna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63C05E54-CFEA-BBA5-E1E0-CA18B267D3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/>
          <a:stretch/>
        </p:blipFill>
        <p:spPr>
          <a:xfrm>
            <a:off x="990600" y="0"/>
            <a:ext cx="112014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61379FC-D0C7-EC68-3A34-93065ADCE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0600" y="-6893"/>
            <a:ext cx="11201400" cy="6871786"/>
          </a:xfrm>
          <a:prstGeom prst="rect">
            <a:avLst/>
          </a:prstGeom>
          <a:gradFill flip="none" rotWithShape="1">
            <a:gsLst>
              <a:gs pos="68000">
                <a:schemeClr val="accent6">
                  <a:lumMod val="50000"/>
                </a:schemeClr>
              </a:gs>
              <a:gs pos="100000">
                <a:schemeClr val="accent6">
                  <a:lumMod val="50000"/>
                  <a:alpha val="50000"/>
                </a:schemeClr>
              </a:gs>
              <a:gs pos="82000">
                <a:schemeClr val="accent6">
                  <a:lumMod val="50000"/>
                  <a:alpha val="7400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6C145E-CE0F-AA4D-B649-CF7298FA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4416" y="1122363"/>
            <a:ext cx="9637776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5BEB-D7CE-023F-9169-B6C8D570C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4416" y="3602038"/>
            <a:ext cx="9637776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925B40F-9820-0637-E302-EE0651912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8591510" y="4231659"/>
            <a:ext cx="4815038" cy="260155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95B4AE-DA4C-AA97-7628-C43D40B58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445293" y="3377184"/>
            <a:ext cx="6871786" cy="103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Scottish Summit Logo">
            <a:extLst>
              <a:ext uri="{FF2B5EF4-FFF2-40B4-BE49-F238E27FC236}">
                <a16:creationId xmlns:a16="http://schemas.microsoft.com/office/drawing/2014/main" id="{E6D55847-1593-CA40-E863-6AAA924C0FC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7" y="50032"/>
            <a:ext cx="1951806" cy="1951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 descr="Outline map of Scotland">
            <a:extLst>
              <a:ext uri="{FF2B5EF4-FFF2-40B4-BE49-F238E27FC236}">
                <a16:creationId xmlns:a16="http://schemas.microsoft.com/office/drawing/2014/main" id="{070E0097-17C7-BE23-24E1-B278FBFCE160}"/>
              </a:ext>
            </a:extLst>
          </p:cNvPr>
          <p:cNvGrpSpPr/>
          <p:nvPr userDrawn="1"/>
        </p:nvGrpSpPr>
        <p:grpSpPr>
          <a:xfrm>
            <a:off x="10740442" y="-85510"/>
            <a:ext cx="1403500" cy="2087348"/>
            <a:chOff x="9459472" y="2858263"/>
            <a:chExt cx="2697984" cy="4012563"/>
          </a:xfrm>
        </p:grpSpPr>
        <p:pic>
          <p:nvPicPr>
            <p:cNvPr id="14" name="Graphic 13" descr="Outline map of Scotland&#10;">
              <a:extLst>
                <a:ext uri="{FF2B5EF4-FFF2-40B4-BE49-F238E27FC236}">
                  <a16:creationId xmlns:a16="http://schemas.microsoft.com/office/drawing/2014/main" id="{BEDF796D-ACA9-CB92-74F9-7FD63A6706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94778" y="2893190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Graphic 14" descr="Outline map of Scotland&#10;">
              <a:extLst>
                <a:ext uri="{FF2B5EF4-FFF2-40B4-BE49-F238E27FC236}">
                  <a16:creationId xmlns:a16="http://schemas.microsoft.com/office/drawing/2014/main" id="{FDDC0C52-760B-4C66-E0E6-501C897EEF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459472" y="2858263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18C91186-E55F-C5F8-E473-18E24CABD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60534" y="5743175"/>
            <a:ext cx="1131465" cy="1121718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Date Placeholder 3" descr="#ScottishSummit2022">
            <a:extLst>
              <a:ext uri="{FF2B5EF4-FFF2-40B4-BE49-F238E27FC236}">
                <a16:creationId xmlns:a16="http://schemas.microsoft.com/office/drawing/2014/main" id="{7F71707A-6F3C-904C-FE02-BB09ADD52290}"/>
              </a:ext>
            </a:extLst>
          </p:cNvPr>
          <p:cNvSpPr txBox="1">
            <a:spLocks/>
          </p:cNvSpPr>
          <p:nvPr userDrawn="1"/>
        </p:nvSpPr>
        <p:spPr>
          <a:xfrm>
            <a:off x="1804415" y="5299773"/>
            <a:ext cx="9637776" cy="4727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200">
                <a:ln w="12700">
                  <a:noFill/>
                </a:ln>
                <a:solidFill>
                  <a:schemeClr val="bg1"/>
                </a:solidFill>
                <a:effectLst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284047749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10572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46FFB8-174C-18FE-F459-A51AEFE2E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9202712" y="-49794"/>
            <a:ext cx="1687964" cy="3556193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F347E8-EF91-77C1-AF65-2557A1C64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7640727" y="5288438"/>
            <a:ext cx="771870" cy="1626171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ardrop 7">
            <a:extLst>
              <a:ext uri="{FF2B5EF4-FFF2-40B4-BE49-F238E27FC236}">
                <a16:creationId xmlns:a16="http://schemas.microsoft.com/office/drawing/2014/main" id="{6335B52D-9D6C-D16C-E8F4-4C8364F9D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86818" y="1923044"/>
            <a:ext cx="3807380" cy="3982336"/>
          </a:xfrm>
          <a:prstGeom prst="teardrop">
            <a:avLst/>
          </a:prstGeom>
          <a:solidFill>
            <a:schemeClr val="accent1"/>
          </a:solidFill>
          <a:ln w="187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Data 13">
            <a:extLst>
              <a:ext uri="{FF2B5EF4-FFF2-40B4-BE49-F238E27FC236}">
                <a16:creationId xmlns:a16="http://schemas.microsoft.com/office/drawing/2014/main" id="{1740EBC5-37B8-EDFE-AA0D-2A751ED83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730357" y="66849"/>
            <a:ext cx="5364480" cy="141890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661 w 10000"/>
              <a:gd name="connsiteY3" fmla="*/ 9987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1336 w 10000"/>
              <a:gd name="connsiteY1" fmla="*/ 0 h 10000"/>
              <a:gd name="connsiteX2" fmla="*/ 10000 w 10000"/>
              <a:gd name="connsiteY2" fmla="*/ 0 h 10000"/>
              <a:gd name="connsiteX3" fmla="*/ 8661 w 10000"/>
              <a:gd name="connsiteY3" fmla="*/ 9987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336" y="0"/>
                </a:lnTo>
                <a:lnTo>
                  <a:pt x="10000" y="0"/>
                </a:lnTo>
                <a:lnTo>
                  <a:pt x="8661" y="9987"/>
                </a:lnTo>
                <a:lnTo>
                  <a:pt x="0" y="10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C7F55BB0-2DDA-B5AD-88CF-BC4E5FF27E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4062" y="1645162"/>
            <a:ext cx="6131938" cy="252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20068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9E33F-6A42-3399-E575-1D76C028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1B4EE-83AA-9FED-2575-262CD57C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033" y="1608680"/>
            <a:ext cx="10515600" cy="4517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B54AA-6805-2A2A-0FCF-722B0B20E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26935-5E83-9389-DC12-C386AF100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E643D-EB68-C85A-308D-3BB1CDDFD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379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userDrawn="1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02517-C1B7-7A27-1530-214EEC9BB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474" y="138055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A7726F-F0FC-9A0D-0EE9-31E2EFE76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474" y="426027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7608D-E21C-FB39-EA60-82D531B55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4C512-366B-2731-6BEB-45A66090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071E2-6644-ED9C-8AC7-0271AFDCD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4054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EA68A-EA33-4ADF-7218-AF61F81E3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F0B65-21C7-B9EE-97B3-A731FC28A4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834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89846-5189-339B-2A36-5196EDCD8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234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8F2B0-37CE-A1E6-2A9B-1E8AA6F72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E0802D-C67F-F1F3-4C09-73C8B9B60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D77D38-03BA-FFB8-5D54-FF6BE3C43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32042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79945-06F1-FE37-AA2B-3294F2467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932" y="188341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2F1F5-27DA-0023-EED2-C02D04D0F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602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C7A7DC-BA7D-9391-B1B2-2A3F71321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602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D576E6-DA10-DF0F-C703-17C3EDE3C8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844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2C599C-540A-EB87-59EB-347797EEE2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844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3DAF3E-2887-91AD-C316-777270C1C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CB279E-62F7-F4F2-0BDA-63D2B98A8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819958-871B-4A4A-FB40-F06FC74DB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924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71125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71125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D8494D-722D-0C95-A6F2-1D44B3FBE9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61" y="1125538"/>
            <a:ext cx="6366039" cy="5732462"/>
          </a:xfrm>
          <a:prstGeom prst="rect">
            <a:avLst/>
          </a:pr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FD99F741-711A-9DAA-8CFD-581D407A5634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880350" y="1259682"/>
            <a:ext cx="2009775" cy="4371181"/>
          </a:xfrm>
          <a:custGeom>
            <a:avLst/>
            <a:gdLst>
              <a:gd name="connsiteX0" fmla="*/ 250164 w 2509837"/>
              <a:gd name="connsiteY0" fmla="*/ 0 h 5326062"/>
              <a:gd name="connsiteX1" fmla="*/ 524933 w 2509837"/>
              <a:gd name="connsiteY1" fmla="*/ 0 h 5326062"/>
              <a:gd name="connsiteX2" fmla="*/ 557742 w 2509837"/>
              <a:gd name="connsiteY2" fmla="*/ 36205 h 5326062"/>
              <a:gd name="connsiteX3" fmla="*/ 557742 w 2509837"/>
              <a:gd name="connsiteY3" fmla="*/ 64363 h 5326062"/>
              <a:gd name="connsiteX4" fmla="*/ 701278 w 2509837"/>
              <a:gd name="connsiteY4" fmla="*/ 197113 h 5326062"/>
              <a:gd name="connsiteX5" fmla="*/ 1816761 w 2509837"/>
              <a:gd name="connsiteY5" fmla="*/ 197113 h 5326062"/>
              <a:gd name="connsiteX6" fmla="*/ 1956197 w 2509837"/>
              <a:gd name="connsiteY6" fmla="*/ 60341 h 5326062"/>
              <a:gd name="connsiteX7" fmla="*/ 1956197 w 2509837"/>
              <a:gd name="connsiteY7" fmla="*/ 36205 h 5326062"/>
              <a:gd name="connsiteX8" fmla="*/ 1989005 w 2509837"/>
              <a:gd name="connsiteY8" fmla="*/ 0 h 5326062"/>
              <a:gd name="connsiteX9" fmla="*/ 2259673 w 2509837"/>
              <a:gd name="connsiteY9" fmla="*/ 0 h 5326062"/>
              <a:gd name="connsiteX10" fmla="*/ 2509837 w 2509837"/>
              <a:gd name="connsiteY10" fmla="*/ 249408 h 5326062"/>
              <a:gd name="connsiteX11" fmla="*/ 2509837 w 2509837"/>
              <a:gd name="connsiteY11" fmla="*/ 5080677 h 5326062"/>
              <a:gd name="connsiteX12" fmla="*/ 2259673 w 2509837"/>
              <a:gd name="connsiteY12" fmla="*/ 5326062 h 5326062"/>
              <a:gd name="connsiteX13" fmla="*/ 250164 w 2509837"/>
              <a:gd name="connsiteY13" fmla="*/ 5326062 h 5326062"/>
              <a:gd name="connsiteX14" fmla="*/ 0 w 2509837"/>
              <a:gd name="connsiteY14" fmla="*/ 5080677 h 5326062"/>
              <a:gd name="connsiteX15" fmla="*/ 0 w 2509837"/>
              <a:gd name="connsiteY15" fmla="*/ 249408 h 5326062"/>
              <a:gd name="connsiteX16" fmla="*/ 250164 w 2509837"/>
              <a:gd name="connsiteY16" fmla="*/ 0 h 532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09837" h="5326062">
                <a:moveTo>
                  <a:pt x="250164" y="0"/>
                </a:moveTo>
                <a:cubicBezTo>
                  <a:pt x="250164" y="0"/>
                  <a:pt x="250164" y="0"/>
                  <a:pt x="524933" y="0"/>
                </a:cubicBezTo>
                <a:cubicBezTo>
                  <a:pt x="541338" y="0"/>
                  <a:pt x="557742" y="16091"/>
                  <a:pt x="557742" y="36205"/>
                </a:cubicBezTo>
                <a:cubicBezTo>
                  <a:pt x="557742" y="36205"/>
                  <a:pt x="557742" y="36205"/>
                  <a:pt x="557742" y="64363"/>
                </a:cubicBezTo>
                <a:cubicBezTo>
                  <a:pt x="557742" y="104591"/>
                  <a:pt x="590550" y="197113"/>
                  <a:pt x="701278" y="197113"/>
                </a:cubicBezTo>
                <a:cubicBezTo>
                  <a:pt x="758693" y="197113"/>
                  <a:pt x="1718336" y="197113"/>
                  <a:pt x="1816761" y="197113"/>
                </a:cubicBezTo>
                <a:cubicBezTo>
                  <a:pt x="1915186" y="197113"/>
                  <a:pt x="1956197" y="108613"/>
                  <a:pt x="1956197" y="60341"/>
                </a:cubicBezTo>
                <a:cubicBezTo>
                  <a:pt x="1956197" y="60341"/>
                  <a:pt x="1956197" y="60341"/>
                  <a:pt x="1956197" y="36205"/>
                </a:cubicBezTo>
                <a:cubicBezTo>
                  <a:pt x="1956197" y="16091"/>
                  <a:pt x="1972601" y="0"/>
                  <a:pt x="1989005" y="0"/>
                </a:cubicBezTo>
                <a:cubicBezTo>
                  <a:pt x="1989005" y="0"/>
                  <a:pt x="1989005" y="0"/>
                  <a:pt x="2259673" y="0"/>
                </a:cubicBezTo>
                <a:cubicBezTo>
                  <a:pt x="2395008" y="0"/>
                  <a:pt x="2509837" y="112636"/>
                  <a:pt x="2509837" y="249408"/>
                </a:cubicBezTo>
                <a:cubicBezTo>
                  <a:pt x="2509837" y="249408"/>
                  <a:pt x="2509837" y="249408"/>
                  <a:pt x="2509837" y="5080677"/>
                </a:cubicBezTo>
                <a:cubicBezTo>
                  <a:pt x="2509837" y="5217449"/>
                  <a:pt x="2395008" y="5326062"/>
                  <a:pt x="2259673" y="5326062"/>
                </a:cubicBezTo>
                <a:cubicBezTo>
                  <a:pt x="2259673" y="5326062"/>
                  <a:pt x="2259673" y="5326062"/>
                  <a:pt x="250164" y="5326062"/>
                </a:cubicBezTo>
                <a:cubicBezTo>
                  <a:pt x="114829" y="5326062"/>
                  <a:pt x="0" y="5217449"/>
                  <a:pt x="0" y="5080677"/>
                </a:cubicBezTo>
                <a:cubicBezTo>
                  <a:pt x="0" y="5080677"/>
                  <a:pt x="0" y="5080677"/>
                  <a:pt x="0" y="249408"/>
                </a:cubicBezTo>
                <a:cubicBezTo>
                  <a:pt x="0" y="112636"/>
                  <a:pt x="114829" y="0"/>
                  <a:pt x="250164" y="0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33CD8-6B68-F1AD-2CBD-F2139AC3660E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19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6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5DEE4F-1019-16D9-0E52-3198C35B08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543" y="936543"/>
            <a:ext cx="5153818" cy="6978098"/>
          </a:xfrm>
          <a:prstGeom prst="rect">
            <a:avLst/>
          </a:prstGeom>
        </p:spPr>
      </p:pic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C9C771EC-070F-FBBA-77C8-1862A5988B1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341905" y="1034251"/>
            <a:ext cx="4456481" cy="3102229"/>
          </a:xfrm>
          <a:prstGeom prst="roundRect">
            <a:avLst>
              <a:gd name="adj" fmla="val 2236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33CD8-6B68-F1AD-2CBD-F2139AC3660E}"/>
              </a:ext>
            </a:extLst>
          </p:cNvPr>
          <p:cNvSpPr txBox="1"/>
          <p:nvPr userDrawn="1"/>
        </p:nvSpPr>
        <p:spPr>
          <a:xfrm>
            <a:off x="909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20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5" grpId="0" animBg="1"/>
      <p:bldP spid="15" grpId="1" animBg="1"/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033F83-ECE8-2AA5-57A0-28D3BFB381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676" y="1155701"/>
            <a:ext cx="3952279" cy="5148262"/>
          </a:xfrm>
          <a:prstGeom prst="rect">
            <a:avLst/>
          </a:prstGeom>
        </p:spPr>
      </p:pic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ABAF6B66-A1F9-EACB-D2F0-D8D02F6E838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8138795" y="1331913"/>
            <a:ext cx="3026954" cy="4346575"/>
          </a:xfrm>
          <a:prstGeom prst="roundRect">
            <a:avLst>
              <a:gd name="adj" fmla="val 1678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C7CDB3-68F0-956C-4101-5F7918B2586E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131199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7" grpId="0" animBg="1"/>
      <p:bldP spid="17" grpId="1" animBg="1"/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853B9D-1757-8152-4658-0D5249322E06}"/>
              </a:ext>
            </a:extLst>
          </p:cNvPr>
          <p:cNvSpPr/>
          <p:nvPr userDrawn="1"/>
        </p:nvSpPr>
        <p:spPr>
          <a:xfrm>
            <a:off x="1041400" y="4155440"/>
            <a:ext cx="11150600" cy="599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A8CB33-A5DF-FEE3-7C93-2012D4056639}"/>
              </a:ext>
            </a:extLst>
          </p:cNvPr>
          <p:cNvSpPr/>
          <p:nvPr userDrawn="1"/>
        </p:nvSpPr>
        <p:spPr>
          <a:xfrm>
            <a:off x="1041400" y="1513707"/>
            <a:ext cx="11150600" cy="26417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CA831D-60A5-07B5-B9EE-714D15E5B3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68438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0924193B-C42E-6356-24F2-6242BB3AAD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69034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6FBFF7DE-C372-EA70-70EE-74521360C3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69630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6D5F484-E750-A551-8D79-69D21E8D4A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64376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D95D8B0-AC3B-590D-730C-AF915EF68B5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31975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F3C6DDF-70DF-8D73-494D-42F7005715F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832691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29E8B6F-72A0-922A-B903-A3AE7FB3A74F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316038" y="1604963"/>
            <a:ext cx="10626725" cy="2438400"/>
          </a:xfrm>
        </p:spPr>
        <p:txBody>
          <a:bodyPr anchor="ctr"/>
          <a:lstStyle>
            <a:lvl1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  <a:lvl2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2pPr>
            <a:lvl3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3pPr>
            <a:lvl4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4pPr>
            <a:lvl5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115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3E33C-EB69-08BB-846C-85C9E08C5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25431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1B5CCE-7540-3920-DCA4-C8818F21F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C521F-636D-6907-BF1C-9F1B3CBBA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9A13AB-D5C0-5193-B4EA-89C5F1D8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A5CF78-C5FE-618A-464D-84EF59AC2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928" y="2"/>
            <a:ext cx="5708072" cy="6857997"/>
          </a:xfrm>
          <a:prstGeom prst="rect">
            <a:avLst/>
          </a:prstGeom>
          <a:solidFill>
            <a:schemeClr val="tx2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2C4327-F5C2-9B53-54AB-2E6DE570A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927" y="3429001"/>
            <a:ext cx="5708073" cy="26046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5C645E2-9A93-FF5B-1C2A-1C38BFF69C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8725" y="1609725"/>
            <a:ext cx="5160963" cy="469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564EDCB-CCD9-A3BA-CCCE-B38FED3769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83350" y="0"/>
            <a:ext cx="570865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B316AFA-F121-029C-2DBF-57DBA283ADC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19875" y="3678238"/>
            <a:ext cx="2132013" cy="2052637"/>
          </a:xfrm>
        </p:spPr>
        <p:txBody>
          <a:bodyPr/>
          <a:lstStyle/>
          <a:p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7DF5844-7834-FE4A-948E-B4C950D8C3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23325" y="3678238"/>
            <a:ext cx="3225800" cy="2052637"/>
          </a:xfrm>
        </p:spPr>
        <p:txBody>
          <a:bodyPr>
            <a:noAutofit/>
          </a:bodyPr>
          <a:lstStyle>
            <a:lvl1pPr>
              <a:defRPr sz="3600" i="1">
                <a:latin typeface="+mj-lt"/>
              </a:defRPr>
            </a:lvl1pPr>
            <a:lvl2pPr>
              <a:defRPr sz="3200" i="1">
                <a:latin typeface="+mj-lt"/>
              </a:defRPr>
            </a:lvl2pPr>
            <a:lvl3pPr>
              <a:defRPr sz="2800" i="1">
                <a:latin typeface="+mj-lt"/>
              </a:defRPr>
            </a:lvl3pPr>
            <a:lvl4pPr>
              <a:defRPr sz="2400" i="1">
                <a:latin typeface="+mj-lt"/>
              </a:defRPr>
            </a:lvl4pPr>
            <a:lvl5pPr>
              <a:defRPr sz="2400" i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23194B-82ED-C796-A195-F76E21BD5ED1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8526224-7DB7-D2C7-92BA-3BC9FE9DF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sp>
        <p:nvSpPr>
          <p:cNvPr id="21" name="Slide Number Placeholder 5" descr="Slide Number">
            <a:extLst>
              <a:ext uri="{FF2B5EF4-FFF2-40B4-BE49-F238E27FC236}">
                <a16:creationId xmlns:a16="http://schemas.microsoft.com/office/drawing/2014/main" id="{E2B7ED5F-9F11-7425-9FF6-9579D70F3114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2" name="Picture 21" descr="Scottish Summit Logo">
            <a:extLst>
              <a:ext uri="{FF2B5EF4-FFF2-40B4-BE49-F238E27FC236}">
                <a16:creationId xmlns:a16="http://schemas.microsoft.com/office/drawing/2014/main" id="{8C7BBA29-1D02-2170-4213-A39670B659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569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9E3BA4-AD64-722A-B901-BD660F870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81130" y="4428039"/>
            <a:ext cx="1477781" cy="1289153"/>
            <a:chOff x="2100080" y="4653708"/>
            <a:chExt cx="1477781" cy="1289153"/>
          </a:xfrm>
          <a:solidFill>
            <a:schemeClr val="bg1"/>
          </a:solidFill>
        </p:grpSpPr>
        <p:sp>
          <p:nvSpPr>
            <p:cNvPr id="7" name="L-Shape 6">
              <a:extLst>
                <a:ext uri="{FF2B5EF4-FFF2-40B4-BE49-F238E27FC236}">
                  <a16:creationId xmlns:a16="http://schemas.microsoft.com/office/drawing/2014/main" id="{F1AFF9E0-8D8E-253E-BB8C-4586A6F04E14}"/>
                </a:ext>
              </a:extLst>
            </p:cNvPr>
            <p:cNvSpPr/>
            <p:nvPr/>
          </p:nvSpPr>
          <p:spPr>
            <a:xfrm rot="5400000">
              <a:off x="2394331" y="4762286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0E0EA91D-A9B8-6ADF-86B1-877FC253EDAE}"/>
                </a:ext>
              </a:extLst>
            </p:cNvPr>
            <p:cNvSpPr/>
            <p:nvPr/>
          </p:nvSpPr>
          <p:spPr>
            <a:xfrm>
              <a:off x="3326639" y="4653708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0DDA7AD-2F31-02FF-9A78-78451F798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11122" y="4024696"/>
            <a:ext cx="1477783" cy="1289153"/>
            <a:chOff x="3730072" y="4250365"/>
            <a:chExt cx="1477783" cy="1289153"/>
          </a:xfrm>
          <a:solidFill>
            <a:schemeClr val="accent1"/>
          </a:solidFill>
        </p:grpSpPr>
        <p:sp>
          <p:nvSpPr>
            <p:cNvPr id="10" name="L-Shape 9">
              <a:extLst>
                <a:ext uri="{FF2B5EF4-FFF2-40B4-BE49-F238E27FC236}">
                  <a16:creationId xmlns:a16="http://schemas.microsoft.com/office/drawing/2014/main" id="{606F621A-EBFC-085D-A44A-19F3A9DFF9B7}"/>
                </a:ext>
              </a:extLst>
            </p:cNvPr>
            <p:cNvSpPr/>
            <p:nvPr/>
          </p:nvSpPr>
          <p:spPr>
            <a:xfrm rot="5400000">
              <a:off x="4024323" y="4358943"/>
              <a:ext cx="886324" cy="1474826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109CC82B-F9E7-4427-EAE2-08829FAC62D1}"/>
                </a:ext>
              </a:extLst>
            </p:cNvPr>
            <p:cNvSpPr/>
            <p:nvPr/>
          </p:nvSpPr>
          <p:spPr>
            <a:xfrm>
              <a:off x="4956633" y="4250365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C1F444-68B8-CDA8-7158-AAF72CFB9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41115" y="3605366"/>
            <a:ext cx="1474826" cy="1305141"/>
            <a:chOff x="5360065" y="3831035"/>
            <a:chExt cx="1474826" cy="1305141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3" name="L-Shape 12">
              <a:extLst>
                <a:ext uri="{FF2B5EF4-FFF2-40B4-BE49-F238E27FC236}">
                  <a16:creationId xmlns:a16="http://schemas.microsoft.com/office/drawing/2014/main" id="{0EEE68DF-D61D-62F2-C537-90E1C96C4DC3}"/>
                </a:ext>
              </a:extLst>
            </p:cNvPr>
            <p:cNvSpPr/>
            <p:nvPr/>
          </p:nvSpPr>
          <p:spPr>
            <a:xfrm rot="5400000">
              <a:off x="5654316" y="3955601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455B8C6F-38D4-2B7F-1E4A-569355FC45C5}"/>
                </a:ext>
              </a:extLst>
            </p:cNvPr>
            <p:cNvSpPr/>
            <p:nvPr/>
          </p:nvSpPr>
          <p:spPr>
            <a:xfrm>
              <a:off x="6583669" y="3831035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897C13-B9B3-EA36-5021-247188A62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768153" y="3186994"/>
            <a:ext cx="1477781" cy="1289153"/>
            <a:chOff x="6987103" y="3412663"/>
            <a:chExt cx="1477781" cy="128915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6" name="L-Shape 15">
              <a:extLst>
                <a:ext uri="{FF2B5EF4-FFF2-40B4-BE49-F238E27FC236}">
                  <a16:creationId xmlns:a16="http://schemas.microsoft.com/office/drawing/2014/main" id="{618D2021-C269-3F5E-37E3-2F9506D4CE3F}"/>
                </a:ext>
              </a:extLst>
            </p:cNvPr>
            <p:cNvSpPr/>
            <p:nvPr/>
          </p:nvSpPr>
          <p:spPr>
            <a:xfrm rot="5400000">
              <a:off x="7281354" y="3521241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3A6A460-2B2F-F35F-05C7-4A204CC864B2}"/>
                </a:ext>
              </a:extLst>
            </p:cNvPr>
            <p:cNvSpPr/>
            <p:nvPr/>
          </p:nvSpPr>
          <p:spPr>
            <a:xfrm>
              <a:off x="8213662" y="3412663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0" name="Group 19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64EBFB14-F0DE-BF44-28C8-72AFCFABE5F6}"/>
              </a:ext>
            </a:extLst>
          </p:cNvPr>
          <p:cNvGrpSpPr/>
          <p:nvPr userDrawn="1"/>
        </p:nvGrpSpPr>
        <p:grpSpPr>
          <a:xfrm>
            <a:off x="10144435" y="2339163"/>
            <a:ext cx="67582" cy="973442"/>
            <a:chOff x="9338695" y="2216156"/>
            <a:chExt cx="67582" cy="973442"/>
          </a:xfrm>
          <a:solidFill>
            <a:schemeClr val="bg2">
              <a:lumMod val="75000"/>
            </a:schemeClr>
          </a:solidFill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66ADEF-86CB-4144-C5A5-64A8B88C4469}"/>
                </a:ext>
              </a:extLst>
            </p:cNvPr>
            <p:cNvCxnSpPr/>
            <p:nvPr/>
          </p:nvCxnSpPr>
          <p:spPr>
            <a:xfrm>
              <a:off x="9372486" y="2258334"/>
              <a:ext cx="0" cy="931264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94F0CB6-EBAD-74A4-0A49-4AE1D07FE42D}"/>
                </a:ext>
              </a:extLst>
            </p:cNvPr>
            <p:cNvSpPr/>
            <p:nvPr/>
          </p:nvSpPr>
          <p:spPr>
            <a:xfrm>
              <a:off x="9338695" y="2216156"/>
              <a:ext cx="67582" cy="67582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4" name="Group 23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16B0D27D-C34D-04A6-7F8C-55E4F7A0B935}"/>
              </a:ext>
            </a:extLst>
          </p:cNvPr>
          <p:cNvGrpSpPr/>
          <p:nvPr userDrawn="1"/>
        </p:nvGrpSpPr>
        <p:grpSpPr>
          <a:xfrm>
            <a:off x="8480651" y="2719725"/>
            <a:ext cx="67582" cy="973442"/>
            <a:chOff x="7699601" y="2636514"/>
            <a:chExt cx="67582" cy="973442"/>
          </a:xfrm>
          <a:solidFill>
            <a:schemeClr val="accent1">
              <a:lumMod val="60000"/>
              <a:lumOff val="40000"/>
            </a:schemeClr>
          </a:solidFill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012CC68-7062-A7E4-A1FB-AD90B8BE1FD9}"/>
                </a:ext>
              </a:extLst>
            </p:cNvPr>
            <p:cNvCxnSpPr/>
            <p:nvPr/>
          </p:nvCxnSpPr>
          <p:spPr>
            <a:xfrm>
              <a:off x="7733392" y="2678692"/>
              <a:ext cx="0" cy="931264"/>
            </a:xfrm>
            <a:prstGeom prst="lin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CA4C730-616B-F6DE-3C98-B532AE713F9E}"/>
                </a:ext>
              </a:extLst>
            </p:cNvPr>
            <p:cNvSpPr/>
            <p:nvPr/>
          </p:nvSpPr>
          <p:spPr>
            <a:xfrm>
              <a:off x="7699601" y="2636514"/>
              <a:ext cx="67582" cy="67582"/>
            </a:xfrm>
            <a:prstGeom prst="ellips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8" name="Group 27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3C932451-101F-8778-2502-C953B9F8D5B1}"/>
              </a:ext>
            </a:extLst>
          </p:cNvPr>
          <p:cNvGrpSpPr/>
          <p:nvPr userDrawn="1"/>
        </p:nvGrpSpPr>
        <p:grpSpPr>
          <a:xfrm>
            <a:off x="6844738" y="3153055"/>
            <a:ext cx="67582" cy="973442"/>
            <a:chOff x="6065694" y="3074932"/>
            <a:chExt cx="67582" cy="973442"/>
          </a:xfrm>
          <a:solidFill>
            <a:schemeClr val="accent5">
              <a:lumMod val="60000"/>
              <a:lumOff val="40000"/>
            </a:schemeClr>
          </a:solidFill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AE208C5-2C93-DF1D-D4E4-D4CEBA6C6581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A07FA86-3A10-919F-BDB9-B5921980E41D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B4F3A3F7-7666-37FC-3A96-3C577335F5E3}"/>
              </a:ext>
            </a:extLst>
          </p:cNvPr>
          <p:cNvGrpSpPr/>
          <p:nvPr userDrawn="1"/>
        </p:nvGrpSpPr>
        <p:grpSpPr>
          <a:xfrm>
            <a:off x="5217045" y="3562547"/>
            <a:ext cx="67582" cy="973442"/>
            <a:chOff x="6065694" y="3074932"/>
            <a:chExt cx="67582" cy="973442"/>
          </a:xfrm>
          <a:solidFill>
            <a:schemeClr val="accent1"/>
          </a:solidFill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E5D0DE7-4000-2FDC-0802-04684CDCB25B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A5CF157-DF93-3433-0A81-879584C24F48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F6D9B084-165A-DBB0-337B-F13F6959BB3C}"/>
              </a:ext>
            </a:extLst>
          </p:cNvPr>
          <p:cNvGrpSpPr/>
          <p:nvPr userDrawn="1"/>
        </p:nvGrpSpPr>
        <p:grpSpPr>
          <a:xfrm>
            <a:off x="3581133" y="3955035"/>
            <a:ext cx="67582" cy="973442"/>
            <a:chOff x="6065694" y="3074932"/>
            <a:chExt cx="67582" cy="973442"/>
          </a:xfrm>
          <a:solidFill>
            <a:schemeClr val="bg1"/>
          </a:solidFill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159FD35-A3F2-D2BB-5177-8DD4D973B391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7267F97-872C-13C9-9DF4-6774FF0B4BF5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8BA3FC-8045-C382-A20A-6DB9C2E64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98145" y="2796198"/>
            <a:ext cx="1474826" cy="1276606"/>
            <a:chOff x="8617095" y="3021867"/>
            <a:chExt cx="1474826" cy="1276606"/>
          </a:xfrm>
        </p:grpSpPr>
        <p:sp>
          <p:nvSpPr>
            <p:cNvPr id="49" name="L-Shape 48">
              <a:extLst>
                <a:ext uri="{FF2B5EF4-FFF2-40B4-BE49-F238E27FC236}">
                  <a16:creationId xmlns:a16="http://schemas.microsoft.com/office/drawing/2014/main" id="{7190437D-7CC4-D415-78F1-D07A468C8E56}"/>
                </a:ext>
              </a:extLst>
            </p:cNvPr>
            <p:cNvSpPr/>
            <p:nvPr/>
          </p:nvSpPr>
          <p:spPr>
            <a:xfrm rot="5400000">
              <a:off x="8911346" y="3117898"/>
              <a:ext cx="886324" cy="1474826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5C631E28-77C7-148A-BD0E-CD13DAB8BDAF}"/>
                </a:ext>
              </a:extLst>
            </p:cNvPr>
            <p:cNvSpPr/>
            <p:nvPr/>
          </p:nvSpPr>
          <p:spPr>
            <a:xfrm>
              <a:off x="9829530" y="3021867"/>
              <a:ext cx="251222" cy="251222"/>
            </a:xfrm>
            <a:prstGeom prst="triangle">
              <a:avLst>
                <a:gd name="adj" fmla="val 10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256824051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DF940-AFC6-B829-35E3-EA42C72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4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03D93-ABEE-7616-3060-52DE25A49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5430" y="1144799"/>
            <a:ext cx="6393600" cy="48852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FE0F7-5B56-17FC-BE45-0C1166398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740" y="2057399"/>
            <a:ext cx="3932237" cy="397259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F6912-03B3-72C3-BC3F-D91AC0E1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F4D87-61FC-9519-FA39-33610255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A0799-5E4E-9E94-337A-BE046A7D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62661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63EC3-D159-7E61-59BB-F2393660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4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715227-B079-BE9B-77E6-F51F49D1A2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5430" y="1146049"/>
            <a:ext cx="6394006" cy="48856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4B87E-404B-DD16-BE43-89744743B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740" y="2057400"/>
            <a:ext cx="3932237" cy="39743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9139F-E460-C096-C8B7-3CF8BFF82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678F6-A7EE-442C-99F6-F30C8C23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10DBB-965D-07DF-B19A-0BDB85492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17639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C5973-34FF-8A55-B19E-477F6613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175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D8494D-722D-0C95-A6F2-1D44B3FBE9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61" y="1125538"/>
            <a:ext cx="6366039" cy="5732462"/>
          </a:xfrm>
          <a:prstGeom prst="rect">
            <a:avLst/>
          </a:pr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FD99F741-711A-9DAA-8CFD-581D407A5634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880350" y="1259682"/>
            <a:ext cx="2009775" cy="4371181"/>
          </a:xfrm>
          <a:custGeom>
            <a:avLst/>
            <a:gdLst>
              <a:gd name="connsiteX0" fmla="*/ 250164 w 2509837"/>
              <a:gd name="connsiteY0" fmla="*/ 0 h 5326062"/>
              <a:gd name="connsiteX1" fmla="*/ 524933 w 2509837"/>
              <a:gd name="connsiteY1" fmla="*/ 0 h 5326062"/>
              <a:gd name="connsiteX2" fmla="*/ 557742 w 2509837"/>
              <a:gd name="connsiteY2" fmla="*/ 36205 h 5326062"/>
              <a:gd name="connsiteX3" fmla="*/ 557742 w 2509837"/>
              <a:gd name="connsiteY3" fmla="*/ 64363 h 5326062"/>
              <a:gd name="connsiteX4" fmla="*/ 701278 w 2509837"/>
              <a:gd name="connsiteY4" fmla="*/ 197113 h 5326062"/>
              <a:gd name="connsiteX5" fmla="*/ 1816761 w 2509837"/>
              <a:gd name="connsiteY5" fmla="*/ 197113 h 5326062"/>
              <a:gd name="connsiteX6" fmla="*/ 1956197 w 2509837"/>
              <a:gd name="connsiteY6" fmla="*/ 60341 h 5326062"/>
              <a:gd name="connsiteX7" fmla="*/ 1956197 w 2509837"/>
              <a:gd name="connsiteY7" fmla="*/ 36205 h 5326062"/>
              <a:gd name="connsiteX8" fmla="*/ 1989005 w 2509837"/>
              <a:gd name="connsiteY8" fmla="*/ 0 h 5326062"/>
              <a:gd name="connsiteX9" fmla="*/ 2259673 w 2509837"/>
              <a:gd name="connsiteY9" fmla="*/ 0 h 5326062"/>
              <a:gd name="connsiteX10" fmla="*/ 2509837 w 2509837"/>
              <a:gd name="connsiteY10" fmla="*/ 249408 h 5326062"/>
              <a:gd name="connsiteX11" fmla="*/ 2509837 w 2509837"/>
              <a:gd name="connsiteY11" fmla="*/ 5080677 h 5326062"/>
              <a:gd name="connsiteX12" fmla="*/ 2259673 w 2509837"/>
              <a:gd name="connsiteY12" fmla="*/ 5326062 h 5326062"/>
              <a:gd name="connsiteX13" fmla="*/ 250164 w 2509837"/>
              <a:gd name="connsiteY13" fmla="*/ 5326062 h 5326062"/>
              <a:gd name="connsiteX14" fmla="*/ 0 w 2509837"/>
              <a:gd name="connsiteY14" fmla="*/ 5080677 h 5326062"/>
              <a:gd name="connsiteX15" fmla="*/ 0 w 2509837"/>
              <a:gd name="connsiteY15" fmla="*/ 249408 h 5326062"/>
              <a:gd name="connsiteX16" fmla="*/ 250164 w 2509837"/>
              <a:gd name="connsiteY16" fmla="*/ 0 h 532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09837" h="5326062">
                <a:moveTo>
                  <a:pt x="250164" y="0"/>
                </a:moveTo>
                <a:cubicBezTo>
                  <a:pt x="250164" y="0"/>
                  <a:pt x="250164" y="0"/>
                  <a:pt x="524933" y="0"/>
                </a:cubicBezTo>
                <a:cubicBezTo>
                  <a:pt x="541338" y="0"/>
                  <a:pt x="557742" y="16091"/>
                  <a:pt x="557742" y="36205"/>
                </a:cubicBezTo>
                <a:cubicBezTo>
                  <a:pt x="557742" y="36205"/>
                  <a:pt x="557742" y="36205"/>
                  <a:pt x="557742" y="64363"/>
                </a:cubicBezTo>
                <a:cubicBezTo>
                  <a:pt x="557742" y="104591"/>
                  <a:pt x="590550" y="197113"/>
                  <a:pt x="701278" y="197113"/>
                </a:cubicBezTo>
                <a:cubicBezTo>
                  <a:pt x="758693" y="197113"/>
                  <a:pt x="1718336" y="197113"/>
                  <a:pt x="1816761" y="197113"/>
                </a:cubicBezTo>
                <a:cubicBezTo>
                  <a:pt x="1915186" y="197113"/>
                  <a:pt x="1956197" y="108613"/>
                  <a:pt x="1956197" y="60341"/>
                </a:cubicBezTo>
                <a:cubicBezTo>
                  <a:pt x="1956197" y="60341"/>
                  <a:pt x="1956197" y="60341"/>
                  <a:pt x="1956197" y="36205"/>
                </a:cubicBezTo>
                <a:cubicBezTo>
                  <a:pt x="1956197" y="16091"/>
                  <a:pt x="1972601" y="0"/>
                  <a:pt x="1989005" y="0"/>
                </a:cubicBezTo>
                <a:cubicBezTo>
                  <a:pt x="1989005" y="0"/>
                  <a:pt x="1989005" y="0"/>
                  <a:pt x="2259673" y="0"/>
                </a:cubicBezTo>
                <a:cubicBezTo>
                  <a:pt x="2395008" y="0"/>
                  <a:pt x="2509837" y="112636"/>
                  <a:pt x="2509837" y="249408"/>
                </a:cubicBezTo>
                <a:cubicBezTo>
                  <a:pt x="2509837" y="249408"/>
                  <a:pt x="2509837" y="249408"/>
                  <a:pt x="2509837" y="5080677"/>
                </a:cubicBezTo>
                <a:cubicBezTo>
                  <a:pt x="2509837" y="5217449"/>
                  <a:pt x="2395008" y="5326062"/>
                  <a:pt x="2259673" y="5326062"/>
                </a:cubicBezTo>
                <a:cubicBezTo>
                  <a:pt x="2259673" y="5326062"/>
                  <a:pt x="2259673" y="5326062"/>
                  <a:pt x="250164" y="5326062"/>
                </a:cubicBezTo>
                <a:cubicBezTo>
                  <a:pt x="114829" y="5326062"/>
                  <a:pt x="0" y="5217449"/>
                  <a:pt x="0" y="5080677"/>
                </a:cubicBezTo>
                <a:cubicBezTo>
                  <a:pt x="0" y="5080677"/>
                  <a:pt x="0" y="5080677"/>
                  <a:pt x="0" y="249408"/>
                </a:cubicBezTo>
                <a:cubicBezTo>
                  <a:pt x="0" y="112636"/>
                  <a:pt x="114829" y="0"/>
                  <a:pt x="250164" y="0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33CD8-6B68-F1AD-2CBD-F2139AC3660E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19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6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4764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image" Target="../media/image3.sv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46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image" Target="../media/image3.sv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57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64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image" Target="../media/image3.sv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75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9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82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Relationship Id="rId22" Type="http://schemas.openxmlformats.org/officeDocument/2006/relationships/image" Target="../media/image3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773E57-7BB9-E93C-CFD1-575457F52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" t="74510" r="1681"/>
          <a:stretch/>
        </p:blipFill>
        <p:spPr>
          <a:xfrm rot="16200000" flipH="1">
            <a:off x="-2925409" y="2925408"/>
            <a:ext cx="6858003" cy="1007186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FCC18-BD53-B7DC-E010-B8EC5A79F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7EA92-23DE-4F6E-2A3A-EB1E90B89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9033" y="1651819"/>
            <a:ext cx="10515600" cy="4517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9F79F-E272-4574-69F3-3326830057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29033" y="6442842"/>
            <a:ext cx="1721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4F9A1-8C89-6416-BB5A-9F37193D8E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37112" y="64428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 descr="Slide Number">
            <a:extLst>
              <a:ext uri="{FF2B5EF4-FFF2-40B4-BE49-F238E27FC236}">
                <a16:creationId xmlns:a16="http://schemas.microsoft.com/office/drawing/2014/main" id="{12CABD00-6C55-88B7-F639-A4F3B7026D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lvl1pPr algn="r">
              <a:defRPr sz="1600" b="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</a:defRPr>
            </a:lvl1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C7E79B-48EF-445F-FA37-D114F6548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445293" y="3377184"/>
            <a:ext cx="6871786" cy="103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341D5F8-F4B2-CB1F-37A7-945E52A71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073E3D68-6209-B8CA-2378-3A56C16C56CC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C5762F-CAD8-5A7C-4C90-74EBD383FC18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689544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96" r:id="rId9"/>
    <p:sldLayoutId id="2147483697" r:id="rId10"/>
    <p:sldLayoutId id="2147483700" r:id="rId11"/>
    <p:sldLayoutId id="2147483662" r:id="rId12"/>
    <p:sldLayoutId id="2147483691" r:id="rId13"/>
    <p:sldLayoutId id="2147483693" r:id="rId14"/>
    <p:sldLayoutId id="2147483656" r:id="rId15"/>
    <p:sldLayoutId id="2147483657" r:id="rId16"/>
    <p:sldLayoutId id="2147483694" r:id="rId17"/>
    <p:sldLayoutId id="2147483695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Montserrat SemiBold" panose="000007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773E57-7BB9-E93C-CFD1-575457F52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" t="74510" r="1681"/>
          <a:stretch/>
        </p:blipFill>
        <p:spPr>
          <a:xfrm rot="16200000" flipH="1">
            <a:off x="-2925409" y="2925408"/>
            <a:ext cx="6858003" cy="1007186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FCC18-BD53-B7DC-E010-B8EC5A79F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7EA92-23DE-4F6E-2A3A-EB1E90B89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9033" y="1651819"/>
            <a:ext cx="10515600" cy="4517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9F79F-E272-4574-69F3-3326830057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29033" y="6442842"/>
            <a:ext cx="12398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4F9A1-8C89-6416-BB5A-9F37193D8E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55528" y="644284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 descr="Slide Number">
            <a:extLst>
              <a:ext uri="{FF2B5EF4-FFF2-40B4-BE49-F238E27FC236}">
                <a16:creationId xmlns:a16="http://schemas.microsoft.com/office/drawing/2014/main" id="{12CABD00-6C55-88B7-F639-A4F3B7026D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lvl1pPr algn="r">
              <a:defRPr sz="1600" b="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</a:defRPr>
            </a:lvl1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C7E79B-48EF-445F-FA37-D114F6548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445293" y="3377184"/>
            <a:ext cx="6871786" cy="103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341D5F8-F4B2-CB1F-37A7-945E52A71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073E3D68-6209-B8CA-2378-3A56C16C56CC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1A5D84-8829-2A05-14C1-F27FA5FDAD30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2886544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63" r:id="rId3"/>
    <p:sldLayoutId id="2147483672" r:id="rId4"/>
    <p:sldLayoutId id="2147483674" r:id="rId5"/>
    <p:sldLayoutId id="2147483676" r:id="rId6"/>
    <p:sldLayoutId id="2147483678" r:id="rId7"/>
    <p:sldLayoutId id="2147483680" r:id="rId8"/>
    <p:sldLayoutId id="2147483698" r:id="rId9"/>
    <p:sldLayoutId id="2147483699" r:id="rId10"/>
    <p:sldLayoutId id="2147483701" r:id="rId11"/>
    <p:sldLayoutId id="2147483687" r:id="rId12"/>
    <p:sldLayoutId id="2147483690" r:id="rId13"/>
    <p:sldLayoutId id="2147483692" r:id="rId14"/>
    <p:sldLayoutId id="2147483684" r:id="rId15"/>
    <p:sldLayoutId id="2147483686" r:id="rId16"/>
    <p:sldLayoutId id="2147483682" r:id="rId17"/>
    <p:sldLayoutId id="214748368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Montserrat SemiBold" panose="000007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773E57-7BB9-E93C-CFD1-575457F52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" t="74510" r="1681"/>
          <a:stretch/>
        </p:blipFill>
        <p:spPr>
          <a:xfrm rot="16200000" flipH="1">
            <a:off x="-2925409" y="2925408"/>
            <a:ext cx="6858003" cy="1007186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FCC18-BD53-B7DC-E010-B8EC5A79F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7EA92-23DE-4F6E-2A3A-EB1E90B89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9033" y="1651819"/>
            <a:ext cx="10515600" cy="4517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9F79F-E272-4574-69F3-3326830057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29033" y="6442842"/>
            <a:ext cx="1721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4F9A1-8C89-6416-BB5A-9F37193D8E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37112" y="64428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 descr="Slide Number">
            <a:extLst>
              <a:ext uri="{FF2B5EF4-FFF2-40B4-BE49-F238E27FC236}">
                <a16:creationId xmlns:a16="http://schemas.microsoft.com/office/drawing/2014/main" id="{12CABD00-6C55-88B7-F639-A4F3B7026D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lvl1pPr algn="r">
              <a:defRPr sz="1600" b="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</a:defRPr>
            </a:lvl1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C7E79B-48EF-445F-FA37-D114F6548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445293" y="3377184"/>
            <a:ext cx="6871786" cy="103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341D5F8-F4B2-CB1F-37A7-945E52A71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073E3D68-6209-B8CA-2378-3A56C16C56CC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C5762F-CAD8-5A7C-4C90-74EBD383FC18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689544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Montserrat SemiBold" panose="000007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773E57-7BB9-E93C-CFD1-575457F52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" t="74510" r="1681"/>
          <a:stretch/>
        </p:blipFill>
        <p:spPr>
          <a:xfrm rot="16200000" flipH="1">
            <a:off x="-2925409" y="2925408"/>
            <a:ext cx="6858003" cy="1007186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FCC18-BD53-B7DC-E010-B8EC5A79F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7EA92-23DE-4F6E-2A3A-EB1E90B89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9033" y="1651819"/>
            <a:ext cx="10515600" cy="4517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9F79F-E272-4574-69F3-3326830057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29033" y="6442842"/>
            <a:ext cx="12398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4F9A1-8C89-6416-BB5A-9F37193D8E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55528" y="644284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 descr="Slide Number">
            <a:extLst>
              <a:ext uri="{FF2B5EF4-FFF2-40B4-BE49-F238E27FC236}">
                <a16:creationId xmlns:a16="http://schemas.microsoft.com/office/drawing/2014/main" id="{12CABD00-6C55-88B7-F639-A4F3B7026D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lvl1pPr algn="r">
              <a:defRPr sz="1600" b="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</a:defRPr>
            </a:lvl1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C7E79B-48EF-445F-FA37-D114F6548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445293" y="3377184"/>
            <a:ext cx="6871786" cy="103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341D5F8-F4B2-CB1F-37A7-945E52A71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073E3D68-6209-B8CA-2378-3A56C16C56CC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1A5D84-8829-2A05-14C1-F27FA5FDAD30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2886544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Montserrat SemiBold" panose="000007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773E57-7BB9-E93C-CFD1-575457F52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" t="74510" r="1681"/>
          <a:stretch/>
        </p:blipFill>
        <p:spPr>
          <a:xfrm rot="16200000" flipH="1">
            <a:off x="-2925409" y="2925408"/>
            <a:ext cx="6858003" cy="1007186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FCC18-BD53-B7DC-E010-B8EC5A79F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7EA92-23DE-4F6E-2A3A-EB1E90B89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9033" y="1651819"/>
            <a:ext cx="10515600" cy="4517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9F79F-E272-4574-69F3-3326830057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29033" y="6442842"/>
            <a:ext cx="1721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4F9A1-8C89-6416-BB5A-9F37193D8E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37112" y="64428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 descr="Slide Number">
            <a:extLst>
              <a:ext uri="{FF2B5EF4-FFF2-40B4-BE49-F238E27FC236}">
                <a16:creationId xmlns:a16="http://schemas.microsoft.com/office/drawing/2014/main" id="{12CABD00-6C55-88B7-F639-A4F3B7026D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lvl1pPr algn="r">
              <a:defRPr sz="1600" b="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</a:defRPr>
            </a:lvl1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C7E79B-48EF-445F-FA37-D114F6548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445293" y="3377184"/>
            <a:ext cx="6871786" cy="103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341D5F8-F4B2-CB1F-37A7-945E52A71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073E3D68-6209-B8CA-2378-3A56C16C56CC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C5762F-CAD8-5A7C-4C90-74EBD383FC18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689544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Montserrat SemiBold" panose="000007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5.jpe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5.jpe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png"/><Relationship Id="rId7" Type="http://schemas.openxmlformats.org/officeDocument/2006/relationships/image" Target="../media/image45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8A4C9-7AFC-4BA7-C7AF-31BB4F6EA2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  <a:latin typeface="Montserrat SemiBold"/>
              </a:rPr>
              <a:t>The State of Azure Infrastructure as Code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FD9452-43D3-1885-E61C-7567F54E32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Sam Cogan</a:t>
            </a:r>
          </a:p>
        </p:txBody>
      </p:sp>
    </p:spTree>
    <p:extLst>
      <p:ext uri="{BB962C8B-B14F-4D97-AF65-F5344CB8AC3E}">
        <p14:creationId xmlns:p14="http://schemas.microsoft.com/office/powerpoint/2010/main" val="111428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F2CE5-5FE7-4625-A622-12A9AEFCD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+mj-lt"/>
              </a:rPr>
              <a:t>Bicep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53D8E-F121-494C-A925-04C257ADC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New Microsoft higher level abstraction for </a:t>
            </a:r>
            <a:r>
              <a:rPr lang="en-GB" dirty="0" err="1"/>
              <a:t>Iac</a:t>
            </a:r>
            <a:r>
              <a:rPr lang="en-GB" dirty="0"/>
              <a:t> on Azure</a:t>
            </a:r>
          </a:p>
          <a:p>
            <a:r>
              <a:rPr lang="en-GB" dirty="0"/>
              <a:t>Supported directly by Microsoft</a:t>
            </a:r>
          </a:p>
          <a:p>
            <a:r>
              <a:rPr lang="en-GB" dirty="0"/>
              <a:t>Custom DSL</a:t>
            </a:r>
          </a:p>
          <a:p>
            <a:r>
              <a:rPr lang="en-GB" dirty="0"/>
              <a:t>Uses ARM templates under the hood</a:t>
            </a:r>
          </a:p>
          <a:p>
            <a:r>
              <a:rPr lang="en-GB" dirty="0"/>
              <a:t>Stateless</a:t>
            </a:r>
          </a:p>
          <a:p>
            <a:r>
              <a:rPr lang="en-GB" dirty="0"/>
              <a:t>Open Source</a:t>
            </a:r>
          </a:p>
          <a:p>
            <a:r>
              <a:rPr lang="en-GB" dirty="0"/>
              <a:t>Auto-Generated</a:t>
            </a:r>
          </a:p>
        </p:txBody>
      </p:sp>
      <p:pic>
        <p:nvPicPr>
          <p:cNvPr id="4" name="Picture 6" descr="Bicep Logo">
            <a:extLst>
              <a:ext uri="{FF2B5EF4-FFF2-40B4-BE49-F238E27FC236}">
                <a16:creationId xmlns:a16="http://schemas.microsoft.com/office/drawing/2014/main" id="{390D67A7-E14D-4524-AA1F-CB32D3008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373856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900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F2CE5-5FE7-4625-A622-12A9AEFCD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latin typeface="+mj-lt"/>
              </a:rPr>
              <a:t>Terraform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53D8E-F121-494C-A925-04C257ADC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Third party multi-platform  </a:t>
            </a:r>
            <a:r>
              <a:rPr lang="en-GB" dirty="0" err="1"/>
              <a:t>IaC</a:t>
            </a:r>
            <a:r>
              <a:rPr lang="en-GB" dirty="0"/>
              <a:t> solution</a:t>
            </a:r>
          </a:p>
          <a:p>
            <a:r>
              <a:rPr lang="en-GB" dirty="0"/>
              <a:t>Supported by </a:t>
            </a:r>
            <a:r>
              <a:rPr lang="en-GB" dirty="0" err="1"/>
              <a:t>Hashicorp</a:t>
            </a:r>
            <a:r>
              <a:rPr lang="en-GB" dirty="0"/>
              <a:t> or community</a:t>
            </a:r>
          </a:p>
          <a:p>
            <a:r>
              <a:rPr lang="en-GB" dirty="0"/>
              <a:t>Probably the largest user base of all </a:t>
            </a:r>
            <a:r>
              <a:rPr lang="en-GB" dirty="0" err="1"/>
              <a:t>IaC</a:t>
            </a:r>
            <a:r>
              <a:rPr lang="en-GB" dirty="0"/>
              <a:t> tools</a:t>
            </a:r>
          </a:p>
          <a:p>
            <a:r>
              <a:rPr lang="en-GB" dirty="0"/>
              <a:t>Custom DSL (HCL)</a:t>
            </a:r>
          </a:p>
          <a:p>
            <a:r>
              <a:rPr lang="en-GB" dirty="0"/>
              <a:t>Stateful</a:t>
            </a:r>
          </a:p>
          <a:p>
            <a:r>
              <a:rPr lang="en-GB" dirty="0"/>
              <a:t>Open Source with enterprise version</a:t>
            </a:r>
          </a:p>
          <a:p>
            <a:r>
              <a:rPr lang="en-GB" dirty="0"/>
              <a:t>Hand Crafted</a:t>
            </a:r>
          </a:p>
          <a:p>
            <a:endParaRPr lang="en-GB" dirty="0">
              <a:solidFill>
                <a:srgbClr val="595959"/>
              </a:solidFill>
              <a:latin typeface="Metropolis" panose="00000500000000000000"/>
            </a:endParaRPr>
          </a:p>
        </p:txBody>
      </p:sp>
      <p:pic>
        <p:nvPicPr>
          <p:cNvPr id="5" name="Picture 18" descr="Terraform Logos - Terraform by HashiCorp | Logos, Square logo, Simple logo">
            <a:extLst>
              <a:ext uri="{FF2B5EF4-FFF2-40B4-BE49-F238E27FC236}">
                <a16:creationId xmlns:a16="http://schemas.microsoft.com/office/drawing/2014/main" id="{422F01EB-B4D5-BC64-4B9D-50713F626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909" y="3714817"/>
            <a:ext cx="2411632" cy="241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051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F2CE5-5FE7-4625-A622-12A9AEFCD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err="1">
                <a:latin typeface="+mj-lt"/>
              </a:rPr>
              <a:t>Pulumi</a:t>
            </a:r>
            <a:endParaRPr lang="en-GB" sz="5400" dirty="0"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53D8E-F121-494C-A925-04C257ADC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Third party multi-platform </a:t>
            </a:r>
            <a:r>
              <a:rPr lang="en-GB" dirty="0" err="1"/>
              <a:t>IaC</a:t>
            </a:r>
            <a:r>
              <a:rPr lang="en-GB" dirty="0"/>
              <a:t> solution</a:t>
            </a:r>
          </a:p>
          <a:p>
            <a:r>
              <a:rPr lang="en-GB" dirty="0"/>
              <a:t>Support by </a:t>
            </a:r>
            <a:r>
              <a:rPr lang="en-GB" dirty="0" err="1"/>
              <a:t>Pulumi</a:t>
            </a:r>
            <a:r>
              <a:rPr lang="en-GB" dirty="0"/>
              <a:t> or community</a:t>
            </a:r>
          </a:p>
          <a:p>
            <a:r>
              <a:rPr lang="en-GB" dirty="0"/>
              <a:t>Not a DSL, uses real languages such as Python, Go, TypeScript and </a:t>
            </a:r>
            <a:r>
              <a:rPr lang="en-GB" dirty="0" err="1"/>
              <a:t>.net</a:t>
            </a:r>
            <a:endParaRPr lang="en-GB" dirty="0"/>
          </a:p>
          <a:p>
            <a:r>
              <a:rPr lang="en-GB" dirty="0"/>
              <a:t>Stateful</a:t>
            </a:r>
          </a:p>
          <a:p>
            <a:r>
              <a:rPr lang="en-GB" dirty="0"/>
              <a:t>Open Source with enterprise version</a:t>
            </a:r>
          </a:p>
          <a:p>
            <a:r>
              <a:rPr lang="en-GB" dirty="0"/>
              <a:t>Auto-Generated (Azure Native)</a:t>
            </a:r>
          </a:p>
        </p:txBody>
      </p:sp>
      <p:pic>
        <p:nvPicPr>
          <p:cNvPr id="5" name="Graphic 4" descr="Pulumi Logo">
            <a:extLst>
              <a:ext uri="{FF2B5EF4-FFF2-40B4-BE49-F238E27FC236}">
                <a16:creationId xmlns:a16="http://schemas.microsoft.com/office/drawing/2014/main" id="{8F22A65B-3D84-8F61-162A-10DD43F1A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0470" y="4019332"/>
            <a:ext cx="1970644" cy="197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806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F2CE5-5FE7-4625-A622-12A9AEFCD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latin typeface="+mj-lt"/>
              </a:rPr>
              <a:t>Farmer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53D8E-F121-494C-A925-04C257ADC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Third party Azure only </a:t>
            </a:r>
            <a:r>
              <a:rPr lang="en-GB" dirty="0" err="1"/>
              <a:t>IaC</a:t>
            </a:r>
            <a:r>
              <a:rPr lang="en-GB" dirty="0"/>
              <a:t> solution</a:t>
            </a:r>
          </a:p>
          <a:p>
            <a:r>
              <a:rPr lang="en-GB" dirty="0"/>
              <a:t>Supported by Compositional IT or community</a:t>
            </a:r>
          </a:p>
          <a:p>
            <a:r>
              <a:rPr lang="en-GB" dirty="0"/>
              <a:t>DSL based on F# language</a:t>
            </a:r>
          </a:p>
          <a:p>
            <a:r>
              <a:rPr lang="en-GB" dirty="0"/>
              <a:t>Compiles to ARM templates under the hood</a:t>
            </a:r>
          </a:p>
          <a:p>
            <a:r>
              <a:rPr lang="en-GB" dirty="0"/>
              <a:t>Stateless</a:t>
            </a:r>
          </a:p>
          <a:p>
            <a:r>
              <a:rPr lang="en-GB" dirty="0"/>
              <a:t>Open Source</a:t>
            </a:r>
          </a:p>
          <a:p>
            <a:endParaRPr lang="en-GB" dirty="0">
              <a:solidFill>
                <a:srgbClr val="595959"/>
              </a:solidFill>
              <a:latin typeface="Metropolis" panose="00000500000000000000"/>
            </a:endParaRPr>
          </a:p>
          <a:p>
            <a:endParaRPr lang="en-GB" dirty="0">
              <a:solidFill>
                <a:srgbClr val="595959"/>
              </a:solidFill>
              <a:latin typeface="Metropolis" panose="00000500000000000000"/>
            </a:endParaRPr>
          </a:p>
        </p:txBody>
      </p:sp>
      <p:pic>
        <p:nvPicPr>
          <p:cNvPr id="5" name="Picture 2" descr="Farmer Logo">
            <a:extLst>
              <a:ext uri="{FF2B5EF4-FFF2-40B4-BE49-F238E27FC236}">
                <a16:creationId xmlns:a16="http://schemas.microsoft.com/office/drawing/2014/main" id="{DEAE049D-97AE-D1F5-8C8C-EA4C9574B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350" y="4348056"/>
            <a:ext cx="1702550" cy="170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3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B7AB5-8F6A-08B0-CB67-A4BB4FDCC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Which to Choose?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FA4CF4-0C6C-1D7D-9126-84F2B35492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848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4F378-117F-41BD-8748-AB33F1C5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Multi-Platform Support</a:t>
            </a:r>
          </a:p>
        </p:txBody>
      </p:sp>
      <p:pic>
        <p:nvPicPr>
          <p:cNvPr id="7" name="Picture 18" descr="Terraform Logo">
            <a:extLst>
              <a:ext uri="{FF2B5EF4-FFF2-40B4-BE49-F238E27FC236}">
                <a16:creationId xmlns:a16="http://schemas.microsoft.com/office/drawing/2014/main" id="{3534CC4D-EDFF-3364-9F8A-8A0617E45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223" y="1996205"/>
            <a:ext cx="3079597" cy="307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Pulumi Logo">
            <a:extLst>
              <a:ext uri="{FF2B5EF4-FFF2-40B4-BE49-F238E27FC236}">
                <a16:creationId xmlns:a16="http://schemas.microsoft.com/office/drawing/2014/main" id="{30A1DEE5-784C-A441-1808-86C6F4CE0B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86716" y="1996204"/>
            <a:ext cx="3079598" cy="307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06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4F378-117F-41BD-8748-AB33F1C5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Microsoft Support &amp; Updates</a:t>
            </a:r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3F19F71F-AC09-4003-9A30-B64E6B9766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24125" y="3200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" name="Picture 10" descr="ARM Logo">
            <a:extLst>
              <a:ext uri="{FF2B5EF4-FFF2-40B4-BE49-F238E27FC236}">
                <a16:creationId xmlns:a16="http://schemas.microsoft.com/office/drawing/2014/main" id="{0EA8AE18-72B5-4496-8D37-26A58118B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839" y="2169932"/>
            <a:ext cx="3033611" cy="251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Azure Bicep and Azure DevOps to deploy a function app | by Cheranga  Hatangala | Cheranga | Medium">
            <a:extLst>
              <a:ext uri="{FF2B5EF4-FFF2-40B4-BE49-F238E27FC236}">
                <a16:creationId xmlns:a16="http://schemas.microsoft.com/office/drawing/2014/main" id="{6BA6B9E2-5AD4-455F-91A9-62BE37CE0A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8" name="Picture 6" descr="Bicep Logo">
            <a:extLst>
              <a:ext uri="{FF2B5EF4-FFF2-40B4-BE49-F238E27FC236}">
                <a16:creationId xmlns:a16="http://schemas.microsoft.com/office/drawing/2014/main" id="{6892F2D9-AB12-43DD-B844-436956F2D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369" y="2007139"/>
            <a:ext cx="2843719" cy="284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0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4F378-117F-41BD-8748-AB33F1C5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Programming Language Support</a:t>
            </a:r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3F19F71F-AC09-4003-9A30-B64E6B9766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24125" y="3200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" name="Graphic 5" descr="Pulumi Logo">
            <a:extLst>
              <a:ext uri="{FF2B5EF4-FFF2-40B4-BE49-F238E27FC236}">
                <a16:creationId xmlns:a16="http://schemas.microsoft.com/office/drawing/2014/main" id="{A43991EE-8D01-3FBD-AD9B-4F3D2AB25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0316" y="1889201"/>
            <a:ext cx="3079598" cy="3079598"/>
          </a:xfrm>
          <a:prstGeom prst="rect">
            <a:avLst/>
          </a:prstGeom>
        </p:spPr>
      </p:pic>
      <p:pic>
        <p:nvPicPr>
          <p:cNvPr id="7" name="Picture 2" descr="Farmer Logo">
            <a:extLst>
              <a:ext uri="{FF2B5EF4-FFF2-40B4-BE49-F238E27FC236}">
                <a16:creationId xmlns:a16="http://schemas.microsoft.com/office/drawing/2014/main" id="{87ED4081-C958-CD6A-E1EF-CD72913E8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341" y="1889201"/>
            <a:ext cx="3079598" cy="307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282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4F378-117F-41BD-8748-AB33F1C5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Stateful</a:t>
            </a:r>
          </a:p>
        </p:txBody>
      </p:sp>
      <p:pic>
        <p:nvPicPr>
          <p:cNvPr id="8" name="Picture 18" descr="Terraform Logo">
            <a:extLst>
              <a:ext uri="{FF2B5EF4-FFF2-40B4-BE49-F238E27FC236}">
                <a16:creationId xmlns:a16="http://schemas.microsoft.com/office/drawing/2014/main" id="{B61C15A4-2FBA-8C40-7B23-85B7188C7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223" y="1996205"/>
            <a:ext cx="3079597" cy="307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Pulumi Logo">
            <a:extLst>
              <a:ext uri="{FF2B5EF4-FFF2-40B4-BE49-F238E27FC236}">
                <a16:creationId xmlns:a16="http://schemas.microsoft.com/office/drawing/2014/main" id="{0FD1D2F7-6A63-F82C-82AF-4C4DDA2A7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86716" y="1996204"/>
            <a:ext cx="3079598" cy="307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345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4F378-117F-41BD-8748-AB33F1C5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Stateless</a:t>
            </a:r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3F19F71F-AC09-4003-9A30-B64E6B9766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24125" y="3200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" name="Picture 10" descr="ARM Logo">
            <a:extLst>
              <a:ext uri="{FF2B5EF4-FFF2-40B4-BE49-F238E27FC236}">
                <a16:creationId xmlns:a16="http://schemas.microsoft.com/office/drawing/2014/main" id="{0EA8AE18-72B5-4496-8D37-26A58118B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459" y="2378868"/>
            <a:ext cx="2438400" cy="202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Azure Bicep and Azure DevOps to deploy a function app | by Cheranga  Hatangala | Cheranga | Medium">
            <a:extLst>
              <a:ext uri="{FF2B5EF4-FFF2-40B4-BE49-F238E27FC236}">
                <a16:creationId xmlns:a16="http://schemas.microsoft.com/office/drawing/2014/main" id="{6BA6B9E2-5AD4-455F-91A9-62BE37CE0A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8" name="Picture 6" descr="Bicep Logo">
            <a:extLst>
              <a:ext uri="{FF2B5EF4-FFF2-40B4-BE49-F238E27FC236}">
                <a16:creationId xmlns:a16="http://schemas.microsoft.com/office/drawing/2014/main" id="{6892F2D9-AB12-43DD-B844-436956F2D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21" y="22860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armer Logo">
            <a:extLst>
              <a:ext uri="{FF2B5EF4-FFF2-40B4-BE49-F238E27FC236}">
                <a16:creationId xmlns:a16="http://schemas.microsoft.com/office/drawing/2014/main" id="{255195D6-D85C-D40C-B56A-F785FF6FE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983" y="2209799"/>
            <a:ext cx="2438401" cy="243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508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6E9C7D3C-6564-ACDD-FAA3-17E83C131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50787" y="1234092"/>
            <a:ext cx="10288330" cy="5028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38A4C9-7AFC-4BA7-C7AF-31BB4F6EA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/>
                </a:solidFill>
              </a:rPr>
              <a:t>Thank You</a:t>
            </a:r>
            <a:r>
              <a:rPr lang="en-GB"/>
              <a:t> to our Sponsors…</a:t>
            </a:r>
          </a:p>
        </p:txBody>
      </p:sp>
      <p:sp>
        <p:nvSpPr>
          <p:cNvPr id="33" name="TextBox 32" descr="Event Sponsor">
            <a:extLst>
              <a:ext uri="{FF2B5EF4-FFF2-40B4-BE49-F238E27FC236}">
                <a16:creationId xmlns:a16="http://schemas.microsoft.com/office/drawing/2014/main" id="{F11EA8DF-0D2A-3D6A-19DB-52FDEC6866C8}"/>
              </a:ext>
            </a:extLst>
          </p:cNvPr>
          <p:cNvSpPr txBox="1"/>
          <p:nvPr/>
        </p:nvSpPr>
        <p:spPr>
          <a:xfrm>
            <a:off x="5205415" y="1272286"/>
            <a:ext cx="279010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>
                <a:solidFill>
                  <a:schemeClr val="bg1"/>
                </a:solidFill>
                <a:latin typeface="+mj-lt"/>
              </a:rPr>
              <a:t>Event Sponsor</a:t>
            </a:r>
          </a:p>
        </p:txBody>
      </p:sp>
      <p:pic>
        <p:nvPicPr>
          <p:cNvPr id="23" name="Picture 22" descr="Microsoft">
            <a:extLst>
              <a:ext uri="{FF2B5EF4-FFF2-40B4-BE49-F238E27FC236}">
                <a16:creationId xmlns:a16="http://schemas.microsoft.com/office/drawing/2014/main" id="{18189DE4-A7C3-E05E-013D-3ED7DF8D9D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89" r="-937"/>
          <a:stretch/>
        </p:blipFill>
        <p:spPr>
          <a:xfrm>
            <a:off x="3629546" y="1951585"/>
            <a:ext cx="5937806" cy="1250790"/>
          </a:xfrm>
          <a:prstGeom prst="rect">
            <a:avLst/>
          </a:prstGeom>
        </p:spPr>
      </p:pic>
      <p:sp>
        <p:nvSpPr>
          <p:cNvPr id="38" name="TextBox 37" descr="Platinum Sponsors">
            <a:extLst>
              <a:ext uri="{FF2B5EF4-FFF2-40B4-BE49-F238E27FC236}">
                <a16:creationId xmlns:a16="http://schemas.microsoft.com/office/drawing/2014/main" id="{FB56A2B5-CF28-20D0-BFE5-79DD62EF41DC}"/>
              </a:ext>
            </a:extLst>
          </p:cNvPr>
          <p:cNvSpPr txBox="1"/>
          <p:nvPr/>
        </p:nvSpPr>
        <p:spPr>
          <a:xfrm>
            <a:off x="5205415" y="3551375"/>
            <a:ext cx="2790104" cy="40011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>
                <a:solidFill>
                  <a:schemeClr val="bg1"/>
                </a:solidFill>
                <a:latin typeface="+mj-lt"/>
              </a:rPr>
              <a:t>Platinum Sponsors</a:t>
            </a:r>
          </a:p>
        </p:txBody>
      </p:sp>
      <p:pic>
        <p:nvPicPr>
          <p:cNvPr id="27" name="Picture 26" descr="HSO The results company">
            <a:extLst>
              <a:ext uri="{FF2B5EF4-FFF2-40B4-BE49-F238E27FC236}">
                <a16:creationId xmlns:a16="http://schemas.microsoft.com/office/drawing/2014/main" id="{7C691B06-CFFE-B8DB-787B-615EF6448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941" y="4149265"/>
            <a:ext cx="3906661" cy="579923"/>
          </a:xfrm>
          <a:prstGeom prst="rect">
            <a:avLst/>
          </a:prstGeom>
        </p:spPr>
      </p:pic>
      <p:pic>
        <p:nvPicPr>
          <p:cNvPr id="32" name="Picture 31" descr="Proximo 3">
            <a:extLst>
              <a:ext uri="{FF2B5EF4-FFF2-40B4-BE49-F238E27FC236}">
                <a16:creationId xmlns:a16="http://schemas.microsoft.com/office/drawing/2014/main" id="{C08D9D00-9179-2484-B5FB-C116FF9183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809" y="4092242"/>
            <a:ext cx="3409248" cy="708043"/>
          </a:xfrm>
          <a:prstGeom prst="rect">
            <a:avLst/>
          </a:prstGeom>
        </p:spPr>
      </p:pic>
      <p:pic>
        <p:nvPicPr>
          <p:cNvPr id="25" name="Picture 24" descr="AIS Applied Information Sciences">
            <a:extLst>
              <a:ext uri="{FF2B5EF4-FFF2-40B4-BE49-F238E27FC236}">
                <a16:creationId xmlns:a16="http://schemas.microsoft.com/office/drawing/2014/main" id="{3F8D6B80-93D9-BC0C-DF26-BAA82E9163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93" b="36301"/>
          <a:stretch/>
        </p:blipFill>
        <p:spPr>
          <a:xfrm>
            <a:off x="8426032" y="4974810"/>
            <a:ext cx="2579274" cy="975136"/>
          </a:xfrm>
          <a:prstGeom prst="rect">
            <a:avLst/>
          </a:prstGeom>
        </p:spPr>
      </p:pic>
      <p:pic>
        <p:nvPicPr>
          <p:cNvPr id="30" name="Picture 29" descr="Dox 42 automate your documents, integrate your data">
            <a:extLst>
              <a:ext uri="{FF2B5EF4-FFF2-40B4-BE49-F238E27FC236}">
                <a16:creationId xmlns:a16="http://schemas.microsoft.com/office/drawing/2014/main" id="{E2989A84-B670-C0DC-0D3F-5E19E5A204B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95" b="22823"/>
          <a:stretch/>
        </p:blipFill>
        <p:spPr>
          <a:xfrm>
            <a:off x="2638172" y="4974810"/>
            <a:ext cx="1859966" cy="1098921"/>
          </a:xfrm>
          <a:prstGeom prst="rect">
            <a:avLst/>
          </a:prstGeom>
        </p:spPr>
      </p:pic>
      <p:pic>
        <p:nvPicPr>
          <p:cNvPr id="11" name="Picture 10" descr="PWC logo">
            <a:extLst>
              <a:ext uri="{FF2B5EF4-FFF2-40B4-BE49-F238E27FC236}">
                <a16:creationId xmlns:a16="http://schemas.microsoft.com/office/drawing/2014/main" id="{19791564-220A-DFF3-3F40-776204BA343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1" t="19738" r="15057" b="19253"/>
          <a:stretch/>
        </p:blipFill>
        <p:spPr>
          <a:xfrm>
            <a:off x="5685523" y="4567766"/>
            <a:ext cx="1859966" cy="135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86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4F378-117F-41BD-8748-AB33F1C5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Auto-Generated</a:t>
            </a:r>
          </a:p>
        </p:txBody>
      </p:sp>
      <p:pic>
        <p:nvPicPr>
          <p:cNvPr id="10" name="Picture 10" descr="ARM Logo">
            <a:extLst>
              <a:ext uri="{FF2B5EF4-FFF2-40B4-BE49-F238E27FC236}">
                <a16:creationId xmlns:a16="http://schemas.microsoft.com/office/drawing/2014/main" id="{537DCBAB-C3DF-B302-E71B-23719DFCB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25" y="2234540"/>
            <a:ext cx="2084962" cy="173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Bicep Logo">
            <a:extLst>
              <a:ext uri="{FF2B5EF4-FFF2-40B4-BE49-F238E27FC236}">
                <a16:creationId xmlns:a16="http://schemas.microsoft.com/office/drawing/2014/main" id="{FD7739B8-7CBC-30E1-2533-DBFFCA2AC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071" y="2057400"/>
            <a:ext cx="2084962" cy="208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Farmer Logo">
            <a:extLst>
              <a:ext uri="{FF2B5EF4-FFF2-40B4-BE49-F238E27FC236}">
                <a16:creationId xmlns:a16="http://schemas.microsoft.com/office/drawing/2014/main" id="{E602A9A1-97F6-9252-E49E-C6B601ED8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817" y="2057400"/>
            <a:ext cx="2084963" cy="208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Pulumi Logo">
            <a:extLst>
              <a:ext uri="{FF2B5EF4-FFF2-40B4-BE49-F238E27FC236}">
                <a16:creationId xmlns:a16="http://schemas.microsoft.com/office/drawing/2014/main" id="{0FD1D2F7-6A63-F82C-82AF-4C4DDA2A74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09564" y="2057400"/>
            <a:ext cx="2084962" cy="208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890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4F378-117F-41BD-8748-AB33F1C5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 Crafted</a:t>
            </a:r>
          </a:p>
        </p:txBody>
      </p:sp>
      <p:pic>
        <p:nvPicPr>
          <p:cNvPr id="10" name="Picture 18" descr="Terraform Logos - Terraform by HashiCorp | Logos, Square logo, Simple logo">
            <a:extLst>
              <a:ext uri="{FF2B5EF4-FFF2-40B4-BE49-F238E27FC236}">
                <a16:creationId xmlns:a16="http://schemas.microsoft.com/office/drawing/2014/main" id="{66891DFB-533C-D5A5-3D21-3DE63DDAB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223" y="1996205"/>
            <a:ext cx="3079597" cy="307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Pulumi Logo">
            <a:extLst>
              <a:ext uri="{FF2B5EF4-FFF2-40B4-BE49-F238E27FC236}">
                <a16:creationId xmlns:a16="http://schemas.microsoft.com/office/drawing/2014/main" id="{046FDF82-9653-B839-8E9C-60EC7AF2B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86716" y="1996204"/>
            <a:ext cx="3079598" cy="307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76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F2CE5-5FE7-4625-A622-12A9AEFCD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latin typeface="+mj-lt"/>
              </a:rPr>
              <a:t>Comparison</a:t>
            </a:r>
          </a:p>
        </p:txBody>
      </p:sp>
      <p:graphicFrame>
        <p:nvGraphicFramePr>
          <p:cNvPr id="4" name="Table 3" descr="A table comparing different Infrastructure as code tools">
            <a:extLst>
              <a:ext uri="{FF2B5EF4-FFF2-40B4-BE49-F238E27FC236}">
                <a16:creationId xmlns:a16="http://schemas.microsoft.com/office/drawing/2014/main" id="{FDD2C3E5-35F4-40FF-BB96-CB8C33ABF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36996"/>
              </p:ext>
            </p:extLst>
          </p:nvPr>
        </p:nvGraphicFramePr>
        <p:xfrm>
          <a:off x="1150037" y="1299310"/>
          <a:ext cx="10840926" cy="4221824"/>
        </p:xfrm>
        <a:graphic>
          <a:graphicData uri="http://schemas.openxmlformats.org/drawingml/2006/table">
            <a:tbl>
              <a:tblPr firstRow="1">
                <a:tableStyleId>{BC89EF96-8CEA-46FF-86C4-4CE0E7609802}</a:tableStyleId>
              </a:tblPr>
              <a:tblGrid>
                <a:gridCol w="2117011">
                  <a:extLst>
                    <a:ext uri="{9D8B030D-6E8A-4147-A177-3AD203B41FA5}">
                      <a16:colId xmlns:a16="http://schemas.microsoft.com/office/drawing/2014/main" val="2078874854"/>
                    </a:ext>
                  </a:extLst>
                </a:gridCol>
                <a:gridCol w="1797246">
                  <a:extLst>
                    <a:ext uri="{9D8B030D-6E8A-4147-A177-3AD203B41FA5}">
                      <a16:colId xmlns:a16="http://schemas.microsoft.com/office/drawing/2014/main" val="3999795245"/>
                    </a:ext>
                  </a:extLst>
                </a:gridCol>
                <a:gridCol w="1722077">
                  <a:extLst>
                    <a:ext uri="{9D8B030D-6E8A-4147-A177-3AD203B41FA5}">
                      <a16:colId xmlns:a16="http://schemas.microsoft.com/office/drawing/2014/main" val="727194672"/>
                    </a:ext>
                  </a:extLst>
                </a:gridCol>
                <a:gridCol w="1793052">
                  <a:extLst>
                    <a:ext uri="{9D8B030D-6E8A-4147-A177-3AD203B41FA5}">
                      <a16:colId xmlns:a16="http://schemas.microsoft.com/office/drawing/2014/main" val="771222460"/>
                    </a:ext>
                  </a:extLst>
                </a:gridCol>
                <a:gridCol w="1705770">
                  <a:extLst>
                    <a:ext uri="{9D8B030D-6E8A-4147-A177-3AD203B41FA5}">
                      <a16:colId xmlns:a16="http://schemas.microsoft.com/office/drawing/2014/main" val="3441285402"/>
                    </a:ext>
                  </a:extLst>
                </a:gridCol>
                <a:gridCol w="1705770">
                  <a:extLst>
                    <a:ext uri="{9D8B030D-6E8A-4147-A177-3AD203B41FA5}">
                      <a16:colId xmlns:a16="http://schemas.microsoft.com/office/drawing/2014/main" val="265395397"/>
                    </a:ext>
                  </a:extLst>
                </a:gridCol>
              </a:tblGrid>
              <a:tr h="399788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ARM</a:t>
                      </a:r>
                      <a:endParaRPr lang="en-GB" sz="20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Bicep</a:t>
                      </a:r>
                      <a:endParaRPr lang="en-GB" sz="20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Terraform</a:t>
                      </a:r>
                      <a:endParaRPr lang="en-GB" sz="20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Pulumi</a:t>
                      </a:r>
                      <a:endParaRPr lang="en-GB" sz="20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Farmer</a:t>
                      </a:r>
                    </a:p>
                  </a:txBody>
                  <a:tcPr marL="9525" marR="9525" marT="9525" marB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862795"/>
                  </a:ext>
                </a:extLst>
              </a:tr>
              <a:tr h="382621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Languages</a:t>
                      </a:r>
                      <a:endParaRPr lang="en-GB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JSON</a:t>
                      </a:r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Custom DSL</a:t>
                      </a:r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Custom DSL (HCL)</a:t>
                      </a:r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Node JS (TS, JS), Python, .NET Core, GO, YAML</a:t>
                      </a:r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F#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438460747"/>
                  </a:ext>
                </a:extLst>
              </a:tr>
              <a:tr h="38281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Speed Of Update</a:t>
                      </a: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Fastest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Fastest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Slower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Fast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Fast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169245444"/>
                  </a:ext>
                </a:extLst>
              </a:tr>
              <a:tr h="38281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Multi Cloud</a:t>
                      </a:r>
                      <a:endParaRPr lang="en-GB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No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No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No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134572627"/>
                  </a:ext>
                </a:extLst>
              </a:tr>
              <a:tr h="38281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Stateful</a:t>
                      </a:r>
                      <a:endParaRPr lang="en-GB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No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No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No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173500142"/>
                  </a:ext>
                </a:extLst>
              </a:tr>
              <a:tr h="38281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Open Source</a:t>
                      </a:r>
                      <a:endParaRPr lang="en-GB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No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674464639"/>
                  </a:ext>
                </a:extLst>
              </a:tr>
              <a:tr h="350107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Support</a:t>
                      </a:r>
                      <a:endParaRPr lang="en-GB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Microsoft</a:t>
                      </a:r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Microsoft</a:t>
                      </a:r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Community/Paid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Community/Paid</a:t>
                      </a:r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Community/Paid</a:t>
                      </a:r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  <a:p>
                      <a:pPr algn="ctr" fontAlgn="b"/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634202833"/>
                  </a:ext>
                </a:extLst>
              </a:tr>
              <a:tr h="350107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Generation</a:t>
                      </a: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Auto-Generate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Auto-Generated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Hand-Crafted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Auto-Generated</a:t>
                      </a:r>
                    </a:p>
                    <a:p>
                      <a:pPr algn="ctr" fontAlgn="b"/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Auto-Generated with helpers</a:t>
                      </a:r>
                    </a:p>
                    <a:p>
                      <a:pPr algn="ctr" fontAlgn="b"/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415671641"/>
                  </a:ext>
                </a:extLst>
              </a:tr>
              <a:tr h="1045623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Additional Features</a:t>
                      </a: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Policy (separate service)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Policy (separate service)</a:t>
                      </a:r>
                    </a:p>
                    <a:p>
                      <a:pPr algn="ctr" fontAlgn="b"/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Cloud State</a:t>
                      </a:r>
                    </a:p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Policy &amp; Governance</a:t>
                      </a:r>
                    </a:p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Module Repository</a:t>
                      </a:r>
                    </a:p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Web Portal</a:t>
                      </a:r>
                    </a:p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Cost Estimation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Cloud State</a:t>
                      </a:r>
                    </a:p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Policy &amp; Governance</a:t>
                      </a:r>
                    </a:p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Web Portal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374489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7742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F2CE5-5FE7-4625-A622-12A9AEFCD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latin typeface="+mj-lt"/>
              </a:rPr>
              <a:t>Real-World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53D8E-F121-494C-A925-04C257ADC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Getting started</a:t>
            </a:r>
          </a:p>
          <a:p>
            <a:r>
              <a:rPr lang="en-GB" dirty="0"/>
              <a:t>Developer Adoption</a:t>
            </a:r>
          </a:p>
          <a:p>
            <a:r>
              <a:rPr lang="en-GB" dirty="0"/>
              <a:t>End to End Kubernetes Deployment</a:t>
            </a:r>
          </a:p>
          <a:p>
            <a:r>
              <a:rPr lang="en-GB" dirty="0"/>
              <a:t>Automation Platform</a:t>
            </a:r>
          </a:p>
          <a:p>
            <a:r>
              <a:rPr lang="en-GB" dirty="0"/>
              <a:t>Escape Hatches</a:t>
            </a:r>
          </a:p>
        </p:txBody>
      </p:sp>
    </p:spTree>
    <p:extLst>
      <p:ext uri="{BB962C8B-B14F-4D97-AF65-F5344CB8AC3E}">
        <p14:creationId xmlns:p14="http://schemas.microsoft.com/office/powerpoint/2010/main" val="110259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F2CE5-5FE7-4625-A622-12A9AEFCD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latin typeface="+mj-lt"/>
              </a:rPr>
              <a:t>Changing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53D8E-F121-494C-A925-04C257ADC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Are you unhappy with your current choice?</a:t>
            </a:r>
          </a:p>
          <a:p>
            <a:r>
              <a:rPr lang="en-GB" dirty="0"/>
              <a:t>How much work is it to transition?</a:t>
            </a:r>
          </a:p>
          <a:p>
            <a:r>
              <a:rPr lang="en-GB" dirty="0"/>
              <a:t>Can you transition gradually?</a:t>
            </a:r>
          </a:p>
          <a:p>
            <a:r>
              <a:rPr lang="en-GB" b="1" dirty="0"/>
              <a:t>Does it add value?</a:t>
            </a:r>
          </a:p>
        </p:txBody>
      </p:sp>
    </p:spTree>
    <p:extLst>
      <p:ext uri="{BB962C8B-B14F-4D97-AF65-F5344CB8AC3E}">
        <p14:creationId xmlns:p14="http://schemas.microsoft.com/office/powerpoint/2010/main" val="672692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6E9C7D3C-6564-ACDD-FAA3-17E83C131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50787" y="1234092"/>
            <a:ext cx="10288330" cy="5028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38A4C9-7AFC-4BA7-C7AF-31BB4F6EA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/>
                </a:solidFill>
              </a:rPr>
              <a:t>Thank You</a:t>
            </a:r>
            <a:r>
              <a:rPr lang="en-GB"/>
              <a:t> to our Sponsors…</a:t>
            </a:r>
          </a:p>
        </p:txBody>
      </p:sp>
      <p:sp>
        <p:nvSpPr>
          <p:cNvPr id="33" name="TextBox 32" descr="Event Sponsor">
            <a:extLst>
              <a:ext uri="{FF2B5EF4-FFF2-40B4-BE49-F238E27FC236}">
                <a16:creationId xmlns:a16="http://schemas.microsoft.com/office/drawing/2014/main" id="{F11EA8DF-0D2A-3D6A-19DB-52FDEC6866C8}"/>
              </a:ext>
            </a:extLst>
          </p:cNvPr>
          <p:cNvSpPr txBox="1"/>
          <p:nvPr/>
        </p:nvSpPr>
        <p:spPr>
          <a:xfrm>
            <a:off x="5205415" y="1272286"/>
            <a:ext cx="279010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>
                <a:solidFill>
                  <a:schemeClr val="bg1"/>
                </a:solidFill>
                <a:latin typeface="+mj-lt"/>
              </a:rPr>
              <a:t>Event Sponsor</a:t>
            </a:r>
          </a:p>
        </p:txBody>
      </p:sp>
      <p:pic>
        <p:nvPicPr>
          <p:cNvPr id="23" name="Picture 22" descr="Microsoft">
            <a:extLst>
              <a:ext uri="{FF2B5EF4-FFF2-40B4-BE49-F238E27FC236}">
                <a16:creationId xmlns:a16="http://schemas.microsoft.com/office/drawing/2014/main" id="{18189DE4-A7C3-E05E-013D-3ED7DF8D9D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89" r="-937"/>
          <a:stretch/>
        </p:blipFill>
        <p:spPr>
          <a:xfrm>
            <a:off x="3629546" y="1951585"/>
            <a:ext cx="5937806" cy="1250790"/>
          </a:xfrm>
          <a:prstGeom prst="rect">
            <a:avLst/>
          </a:prstGeom>
        </p:spPr>
      </p:pic>
      <p:sp>
        <p:nvSpPr>
          <p:cNvPr id="38" name="TextBox 37" descr="Platinum Sponsors">
            <a:extLst>
              <a:ext uri="{FF2B5EF4-FFF2-40B4-BE49-F238E27FC236}">
                <a16:creationId xmlns:a16="http://schemas.microsoft.com/office/drawing/2014/main" id="{FB56A2B5-CF28-20D0-BFE5-79DD62EF41DC}"/>
              </a:ext>
            </a:extLst>
          </p:cNvPr>
          <p:cNvSpPr txBox="1"/>
          <p:nvPr/>
        </p:nvSpPr>
        <p:spPr>
          <a:xfrm>
            <a:off x="5205415" y="3551375"/>
            <a:ext cx="2790104" cy="40011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>
                <a:solidFill>
                  <a:schemeClr val="bg1"/>
                </a:solidFill>
                <a:latin typeface="+mj-lt"/>
              </a:rPr>
              <a:t>Platinum Sponsors</a:t>
            </a:r>
          </a:p>
        </p:txBody>
      </p:sp>
      <p:pic>
        <p:nvPicPr>
          <p:cNvPr id="27" name="Picture 26" descr="HSO The results company">
            <a:extLst>
              <a:ext uri="{FF2B5EF4-FFF2-40B4-BE49-F238E27FC236}">
                <a16:creationId xmlns:a16="http://schemas.microsoft.com/office/drawing/2014/main" id="{7C691B06-CFFE-B8DB-787B-615EF6448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941" y="4149265"/>
            <a:ext cx="3906661" cy="579923"/>
          </a:xfrm>
          <a:prstGeom prst="rect">
            <a:avLst/>
          </a:prstGeom>
        </p:spPr>
      </p:pic>
      <p:pic>
        <p:nvPicPr>
          <p:cNvPr id="32" name="Picture 31" descr="Proximo 3">
            <a:extLst>
              <a:ext uri="{FF2B5EF4-FFF2-40B4-BE49-F238E27FC236}">
                <a16:creationId xmlns:a16="http://schemas.microsoft.com/office/drawing/2014/main" id="{C08D9D00-9179-2484-B5FB-C116FF9183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809" y="4092242"/>
            <a:ext cx="3409248" cy="708043"/>
          </a:xfrm>
          <a:prstGeom prst="rect">
            <a:avLst/>
          </a:prstGeom>
        </p:spPr>
      </p:pic>
      <p:pic>
        <p:nvPicPr>
          <p:cNvPr id="25" name="Picture 24" descr="AIS Applied Information Sciences">
            <a:extLst>
              <a:ext uri="{FF2B5EF4-FFF2-40B4-BE49-F238E27FC236}">
                <a16:creationId xmlns:a16="http://schemas.microsoft.com/office/drawing/2014/main" id="{3F8D6B80-93D9-BC0C-DF26-BAA82E9163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93" b="36301"/>
          <a:stretch/>
        </p:blipFill>
        <p:spPr>
          <a:xfrm>
            <a:off x="8426032" y="4974810"/>
            <a:ext cx="2579274" cy="975136"/>
          </a:xfrm>
          <a:prstGeom prst="rect">
            <a:avLst/>
          </a:prstGeom>
        </p:spPr>
      </p:pic>
      <p:pic>
        <p:nvPicPr>
          <p:cNvPr id="30" name="Picture 29" descr="Dox 42 automate your documents, integrate your data">
            <a:extLst>
              <a:ext uri="{FF2B5EF4-FFF2-40B4-BE49-F238E27FC236}">
                <a16:creationId xmlns:a16="http://schemas.microsoft.com/office/drawing/2014/main" id="{E2989A84-B670-C0DC-0D3F-5E19E5A204B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95" b="22823"/>
          <a:stretch/>
        </p:blipFill>
        <p:spPr>
          <a:xfrm>
            <a:off x="2638172" y="4974810"/>
            <a:ext cx="1859966" cy="1098921"/>
          </a:xfrm>
          <a:prstGeom prst="rect">
            <a:avLst/>
          </a:prstGeom>
        </p:spPr>
      </p:pic>
      <p:pic>
        <p:nvPicPr>
          <p:cNvPr id="11" name="Picture 10" descr="PWC logo">
            <a:extLst>
              <a:ext uri="{FF2B5EF4-FFF2-40B4-BE49-F238E27FC236}">
                <a16:creationId xmlns:a16="http://schemas.microsoft.com/office/drawing/2014/main" id="{19791564-220A-DFF3-3F40-776204BA343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1" t="19738" r="15057" b="19253"/>
          <a:stretch/>
        </p:blipFill>
        <p:spPr>
          <a:xfrm>
            <a:off x="5685523" y="4567766"/>
            <a:ext cx="1859966" cy="135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31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6E9C7D3C-6564-ACDD-FAA3-17E83C131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56303" y="1472086"/>
            <a:ext cx="10288330" cy="412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38A4C9-7AFC-4BA7-C7AF-31BB4F6EA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/>
                </a:solidFill>
              </a:rPr>
              <a:t>Thank You</a:t>
            </a:r>
            <a:r>
              <a:rPr lang="en-GB"/>
              <a:t> to our Sponsors…</a:t>
            </a:r>
          </a:p>
        </p:txBody>
      </p:sp>
      <p:sp>
        <p:nvSpPr>
          <p:cNvPr id="13" name="TextBox 12" descr="Platinum Sponsors">
            <a:extLst>
              <a:ext uri="{FF2B5EF4-FFF2-40B4-BE49-F238E27FC236}">
                <a16:creationId xmlns:a16="http://schemas.microsoft.com/office/drawing/2014/main" id="{CE4F2C3E-CA76-7519-00DF-3F94AF6EE65E}"/>
              </a:ext>
            </a:extLst>
          </p:cNvPr>
          <p:cNvSpPr txBox="1"/>
          <p:nvPr/>
        </p:nvSpPr>
        <p:spPr>
          <a:xfrm>
            <a:off x="5205415" y="1709360"/>
            <a:ext cx="279010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+mj-lt"/>
              </a:rPr>
              <a:t>Gold Sponsors</a:t>
            </a:r>
          </a:p>
        </p:txBody>
      </p:sp>
      <p:pic>
        <p:nvPicPr>
          <p:cNvPr id="5" name="Graphic 4" descr="companial logo (formerly QBS)">
            <a:extLst>
              <a:ext uri="{FF2B5EF4-FFF2-40B4-BE49-F238E27FC236}">
                <a16:creationId xmlns:a16="http://schemas.microsoft.com/office/drawing/2014/main" id="{D9D3244F-06BD-F9DA-7ABC-F43107CA7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8880" y="2395916"/>
            <a:ext cx="2023968" cy="507480"/>
          </a:xfrm>
          <a:prstGeom prst="rect">
            <a:avLst/>
          </a:prstGeom>
        </p:spPr>
      </p:pic>
      <p:pic>
        <p:nvPicPr>
          <p:cNvPr id="9" name="Picture 8" descr="cloud Think logo">
            <a:extLst>
              <a:ext uri="{FF2B5EF4-FFF2-40B4-BE49-F238E27FC236}">
                <a16:creationId xmlns:a16="http://schemas.microsoft.com/office/drawing/2014/main" id="{0B8E1903-FFE5-DA29-3FAC-C4A1F95731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43" b="27885"/>
          <a:stretch/>
        </p:blipFill>
        <p:spPr>
          <a:xfrm>
            <a:off x="4436629" y="2315966"/>
            <a:ext cx="1500684" cy="667380"/>
          </a:xfrm>
          <a:prstGeom prst="rect">
            <a:avLst/>
          </a:prstGeom>
        </p:spPr>
      </p:pic>
      <p:pic>
        <p:nvPicPr>
          <p:cNvPr id="11" name="Picture 10" descr="Incremental Logo">
            <a:extLst>
              <a:ext uri="{FF2B5EF4-FFF2-40B4-BE49-F238E27FC236}">
                <a16:creationId xmlns:a16="http://schemas.microsoft.com/office/drawing/2014/main" id="{77C3F0D3-EA73-ED35-2FE1-E3C0E70F6B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1" t="36062" r="13510" b="50703"/>
          <a:stretch/>
        </p:blipFill>
        <p:spPr>
          <a:xfrm>
            <a:off x="8843376" y="2401020"/>
            <a:ext cx="2725804" cy="497272"/>
          </a:xfrm>
          <a:prstGeom prst="rect">
            <a:avLst/>
          </a:prstGeom>
        </p:spPr>
      </p:pic>
      <p:pic>
        <p:nvPicPr>
          <p:cNvPr id="14" name="Picture 13" descr="Experian Logo">
            <a:extLst>
              <a:ext uri="{FF2B5EF4-FFF2-40B4-BE49-F238E27FC236}">
                <a16:creationId xmlns:a16="http://schemas.microsoft.com/office/drawing/2014/main" id="{E914CBAB-C610-9DB7-AD73-28E17797ED4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2" t="19231" r="5074" b="19430"/>
          <a:stretch/>
        </p:blipFill>
        <p:spPr>
          <a:xfrm>
            <a:off x="6531094" y="2355569"/>
            <a:ext cx="1718502" cy="588174"/>
          </a:xfrm>
          <a:prstGeom prst="rect">
            <a:avLst/>
          </a:prstGeom>
        </p:spPr>
      </p:pic>
      <p:sp>
        <p:nvSpPr>
          <p:cNvPr id="4" name="TextBox 3" descr="Platinum Sponsors">
            <a:extLst>
              <a:ext uri="{FF2B5EF4-FFF2-40B4-BE49-F238E27FC236}">
                <a16:creationId xmlns:a16="http://schemas.microsoft.com/office/drawing/2014/main" id="{E209837E-8A5A-196A-7B9C-964D0BE3FA3B}"/>
              </a:ext>
            </a:extLst>
          </p:cNvPr>
          <p:cNvSpPr txBox="1"/>
          <p:nvPr/>
        </p:nvSpPr>
        <p:spPr>
          <a:xfrm>
            <a:off x="6226061" y="3706187"/>
            <a:ext cx="207708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+mj-lt"/>
              </a:rPr>
              <a:t>Accessibility </a:t>
            </a:r>
          </a:p>
        </p:txBody>
      </p:sp>
      <p:pic>
        <p:nvPicPr>
          <p:cNvPr id="6" name="Picture 5" descr="Atech Logo">
            <a:extLst>
              <a:ext uri="{FF2B5EF4-FFF2-40B4-BE49-F238E27FC236}">
                <a16:creationId xmlns:a16="http://schemas.microsoft.com/office/drawing/2014/main" id="{AFF8DCDC-F9A2-0605-D0A2-00DFEC377DA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7" t="27884" r="15562" b="25950"/>
          <a:stretch/>
        </p:blipFill>
        <p:spPr>
          <a:xfrm>
            <a:off x="4187547" y="4118589"/>
            <a:ext cx="1506892" cy="599994"/>
          </a:xfrm>
          <a:prstGeom prst="rect">
            <a:avLst/>
          </a:prstGeom>
        </p:spPr>
      </p:pic>
      <p:pic>
        <p:nvPicPr>
          <p:cNvPr id="8" name="Picture 7" descr="tisski logo">
            <a:extLst>
              <a:ext uri="{FF2B5EF4-FFF2-40B4-BE49-F238E27FC236}">
                <a16:creationId xmlns:a16="http://schemas.microsoft.com/office/drawing/2014/main" id="{40E020F4-5574-D2CA-6671-40B748901B7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98" b="34795"/>
          <a:stretch/>
        </p:blipFill>
        <p:spPr>
          <a:xfrm>
            <a:off x="6425947" y="4115818"/>
            <a:ext cx="1674356" cy="501496"/>
          </a:xfrm>
          <a:prstGeom prst="rect">
            <a:avLst/>
          </a:prstGeom>
        </p:spPr>
      </p:pic>
      <p:sp>
        <p:nvSpPr>
          <p:cNvPr id="10" name="TextBox 9" descr="Platinum Sponsors">
            <a:extLst>
              <a:ext uri="{FF2B5EF4-FFF2-40B4-BE49-F238E27FC236}">
                <a16:creationId xmlns:a16="http://schemas.microsoft.com/office/drawing/2014/main" id="{50FF5087-AB62-43CB-F2C3-303C1F9D350C}"/>
              </a:ext>
            </a:extLst>
          </p:cNvPr>
          <p:cNvSpPr txBox="1"/>
          <p:nvPr/>
        </p:nvSpPr>
        <p:spPr>
          <a:xfrm>
            <a:off x="3950778" y="3705506"/>
            <a:ext cx="1938432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chemeClr val="bg1"/>
                </a:solidFill>
                <a:latin typeface="+mj-lt"/>
              </a:rPr>
              <a:t>Event Lunch</a:t>
            </a:r>
          </a:p>
        </p:txBody>
      </p:sp>
      <p:sp>
        <p:nvSpPr>
          <p:cNvPr id="12" name="TextBox 11" descr="Platinum Sponsors">
            <a:extLst>
              <a:ext uri="{FF2B5EF4-FFF2-40B4-BE49-F238E27FC236}">
                <a16:creationId xmlns:a16="http://schemas.microsoft.com/office/drawing/2014/main" id="{FFCC76ED-8ABB-DE49-130B-67D1B81BA2BE}"/>
              </a:ext>
            </a:extLst>
          </p:cNvPr>
          <p:cNvSpPr txBox="1"/>
          <p:nvPr/>
        </p:nvSpPr>
        <p:spPr>
          <a:xfrm>
            <a:off x="8709955" y="3706187"/>
            <a:ext cx="2547932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chemeClr val="bg1"/>
                </a:solidFill>
                <a:latin typeface="+mj-lt"/>
              </a:rPr>
              <a:t>Data Analytics</a:t>
            </a:r>
          </a:p>
        </p:txBody>
      </p:sp>
      <p:pic>
        <p:nvPicPr>
          <p:cNvPr id="15" name="Graphic 14" descr="Squared Up logo">
            <a:extLst>
              <a:ext uri="{FF2B5EF4-FFF2-40B4-BE49-F238E27FC236}">
                <a16:creationId xmlns:a16="http://schemas.microsoft.com/office/drawing/2014/main" id="{18F37348-14E0-9D1E-A963-C8B33B0A45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07108" y="4144390"/>
            <a:ext cx="2389057" cy="434272"/>
          </a:xfrm>
          <a:prstGeom prst="rect">
            <a:avLst/>
          </a:prstGeom>
        </p:spPr>
      </p:pic>
      <p:sp>
        <p:nvSpPr>
          <p:cNvPr id="22" name="TextBox 21" descr="Platinum Sponsors">
            <a:extLst>
              <a:ext uri="{FF2B5EF4-FFF2-40B4-BE49-F238E27FC236}">
                <a16:creationId xmlns:a16="http://schemas.microsoft.com/office/drawing/2014/main" id="{CB13DD7C-E80C-AF92-D515-7719A94C1B01}"/>
              </a:ext>
            </a:extLst>
          </p:cNvPr>
          <p:cNvSpPr txBox="1"/>
          <p:nvPr/>
        </p:nvSpPr>
        <p:spPr>
          <a:xfrm>
            <a:off x="1759459" y="3706186"/>
            <a:ext cx="1870940" cy="338554"/>
          </a:xfrm>
          <a:prstGeom prst="rect">
            <a:avLst/>
          </a:prstGeom>
          <a:solidFill>
            <a:schemeClr val="accent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+mj-lt"/>
              </a:rPr>
              <a:t>Data Quality</a:t>
            </a:r>
          </a:p>
        </p:txBody>
      </p:sp>
      <p:pic>
        <p:nvPicPr>
          <p:cNvPr id="24" name="Picture 5" descr="DQ Global Logo">
            <a:extLst>
              <a:ext uri="{FF2B5EF4-FFF2-40B4-BE49-F238E27FC236}">
                <a16:creationId xmlns:a16="http://schemas.microsoft.com/office/drawing/2014/main" id="{621A965D-BECC-42F8-DD1C-89B2636EDC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925" y="4248598"/>
            <a:ext cx="1896415" cy="46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65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6E9C7D3C-6564-ACDD-FAA3-17E83C131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56303" y="1472086"/>
            <a:ext cx="10288330" cy="412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38A4C9-7AFC-4BA7-C7AF-31BB4F6EA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/>
                </a:solidFill>
              </a:rPr>
              <a:t>Thank You</a:t>
            </a:r>
            <a:r>
              <a:rPr lang="en-GB"/>
              <a:t> to our Sponsors…</a:t>
            </a:r>
          </a:p>
        </p:txBody>
      </p:sp>
      <p:sp>
        <p:nvSpPr>
          <p:cNvPr id="13" name="TextBox 12" descr="Platinum Sponsors">
            <a:extLst>
              <a:ext uri="{FF2B5EF4-FFF2-40B4-BE49-F238E27FC236}">
                <a16:creationId xmlns:a16="http://schemas.microsoft.com/office/drawing/2014/main" id="{CE4F2C3E-CA76-7519-00DF-3F94AF6EE65E}"/>
              </a:ext>
            </a:extLst>
          </p:cNvPr>
          <p:cNvSpPr txBox="1"/>
          <p:nvPr/>
        </p:nvSpPr>
        <p:spPr>
          <a:xfrm>
            <a:off x="5205415" y="1709360"/>
            <a:ext cx="279010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+mj-lt"/>
              </a:rPr>
              <a:t>Gold Sponsors</a:t>
            </a:r>
          </a:p>
        </p:txBody>
      </p:sp>
      <p:pic>
        <p:nvPicPr>
          <p:cNvPr id="5" name="Graphic 4" descr="companial logo (formerly QBS)">
            <a:extLst>
              <a:ext uri="{FF2B5EF4-FFF2-40B4-BE49-F238E27FC236}">
                <a16:creationId xmlns:a16="http://schemas.microsoft.com/office/drawing/2014/main" id="{D9D3244F-06BD-F9DA-7ABC-F43107CA7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8880" y="2395916"/>
            <a:ext cx="2023968" cy="507480"/>
          </a:xfrm>
          <a:prstGeom prst="rect">
            <a:avLst/>
          </a:prstGeom>
        </p:spPr>
      </p:pic>
      <p:pic>
        <p:nvPicPr>
          <p:cNvPr id="9" name="Picture 8" descr="cloud Think logo">
            <a:extLst>
              <a:ext uri="{FF2B5EF4-FFF2-40B4-BE49-F238E27FC236}">
                <a16:creationId xmlns:a16="http://schemas.microsoft.com/office/drawing/2014/main" id="{0B8E1903-FFE5-DA29-3FAC-C4A1F95731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43" b="27885"/>
          <a:stretch/>
        </p:blipFill>
        <p:spPr>
          <a:xfrm>
            <a:off x="4436629" y="2315966"/>
            <a:ext cx="1500684" cy="667380"/>
          </a:xfrm>
          <a:prstGeom prst="rect">
            <a:avLst/>
          </a:prstGeom>
        </p:spPr>
      </p:pic>
      <p:pic>
        <p:nvPicPr>
          <p:cNvPr id="11" name="Picture 10" descr="Incremental Logo">
            <a:extLst>
              <a:ext uri="{FF2B5EF4-FFF2-40B4-BE49-F238E27FC236}">
                <a16:creationId xmlns:a16="http://schemas.microsoft.com/office/drawing/2014/main" id="{77C3F0D3-EA73-ED35-2FE1-E3C0E70F6B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1" t="36062" r="13510" b="50703"/>
          <a:stretch/>
        </p:blipFill>
        <p:spPr>
          <a:xfrm>
            <a:off x="8843376" y="2401020"/>
            <a:ext cx="2725804" cy="497272"/>
          </a:xfrm>
          <a:prstGeom prst="rect">
            <a:avLst/>
          </a:prstGeom>
        </p:spPr>
      </p:pic>
      <p:pic>
        <p:nvPicPr>
          <p:cNvPr id="14" name="Picture 13" descr="Experian Logo">
            <a:extLst>
              <a:ext uri="{FF2B5EF4-FFF2-40B4-BE49-F238E27FC236}">
                <a16:creationId xmlns:a16="http://schemas.microsoft.com/office/drawing/2014/main" id="{E914CBAB-C610-9DB7-AD73-28E17797ED4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2" t="19231" r="5074" b="19430"/>
          <a:stretch/>
        </p:blipFill>
        <p:spPr>
          <a:xfrm>
            <a:off x="6531094" y="2355569"/>
            <a:ext cx="1718502" cy="588174"/>
          </a:xfrm>
          <a:prstGeom prst="rect">
            <a:avLst/>
          </a:prstGeom>
        </p:spPr>
      </p:pic>
      <p:sp>
        <p:nvSpPr>
          <p:cNvPr id="4" name="TextBox 3" descr="Platinum Sponsors">
            <a:extLst>
              <a:ext uri="{FF2B5EF4-FFF2-40B4-BE49-F238E27FC236}">
                <a16:creationId xmlns:a16="http://schemas.microsoft.com/office/drawing/2014/main" id="{E209837E-8A5A-196A-7B9C-964D0BE3FA3B}"/>
              </a:ext>
            </a:extLst>
          </p:cNvPr>
          <p:cNvSpPr txBox="1"/>
          <p:nvPr/>
        </p:nvSpPr>
        <p:spPr>
          <a:xfrm>
            <a:off x="6226061" y="3706187"/>
            <a:ext cx="207708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+mj-lt"/>
              </a:rPr>
              <a:t>Accessibility </a:t>
            </a:r>
          </a:p>
        </p:txBody>
      </p:sp>
      <p:pic>
        <p:nvPicPr>
          <p:cNvPr id="6" name="Picture 5" descr="Atech Logo">
            <a:extLst>
              <a:ext uri="{FF2B5EF4-FFF2-40B4-BE49-F238E27FC236}">
                <a16:creationId xmlns:a16="http://schemas.microsoft.com/office/drawing/2014/main" id="{AFF8DCDC-F9A2-0605-D0A2-00DFEC377DA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7" t="27884" r="15562" b="25950"/>
          <a:stretch/>
        </p:blipFill>
        <p:spPr>
          <a:xfrm>
            <a:off x="4187547" y="4118589"/>
            <a:ext cx="1506892" cy="599994"/>
          </a:xfrm>
          <a:prstGeom prst="rect">
            <a:avLst/>
          </a:prstGeom>
        </p:spPr>
      </p:pic>
      <p:pic>
        <p:nvPicPr>
          <p:cNvPr id="8" name="Picture 7" descr="tisski logo">
            <a:extLst>
              <a:ext uri="{FF2B5EF4-FFF2-40B4-BE49-F238E27FC236}">
                <a16:creationId xmlns:a16="http://schemas.microsoft.com/office/drawing/2014/main" id="{40E020F4-5574-D2CA-6671-40B748901B7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98" b="34795"/>
          <a:stretch/>
        </p:blipFill>
        <p:spPr>
          <a:xfrm>
            <a:off x="6425947" y="4115818"/>
            <a:ext cx="1674356" cy="501496"/>
          </a:xfrm>
          <a:prstGeom prst="rect">
            <a:avLst/>
          </a:prstGeom>
        </p:spPr>
      </p:pic>
      <p:sp>
        <p:nvSpPr>
          <p:cNvPr id="10" name="TextBox 9" descr="Platinum Sponsors">
            <a:extLst>
              <a:ext uri="{FF2B5EF4-FFF2-40B4-BE49-F238E27FC236}">
                <a16:creationId xmlns:a16="http://schemas.microsoft.com/office/drawing/2014/main" id="{50FF5087-AB62-43CB-F2C3-303C1F9D350C}"/>
              </a:ext>
            </a:extLst>
          </p:cNvPr>
          <p:cNvSpPr txBox="1"/>
          <p:nvPr/>
        </p:nvSpPr>
        <p:spPr>
          <a:xfrm>
            <a:off x="3950778" y="3705506"/>
            <a:ext cx="1938432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chemeClr val="bg1"/>
                </a:solidFill>
                <a:latin typeface="+mj-lt"/>
              </a:rPr>
              <a:t>Event Lunch</a:t>
            </a:r>
          </a:p>
        </p:txBody>
      </p:sp>
      <p:sp>
        <p:nvSpPr>
          <p:cNvPr id="12" name="TextBox 11" descr="Platinum Sponsors">
            <a:extLst>
              <a:ext uri="{FF2B5EF4-FFF2-40B4-BE49-F238E27FC236}">
                <a16:creationId xmlns:a16="http://schemas.microsoft.com/office/drawing/2014/main" id="{FFCC76ED-8ABB-DE49-130B-67D1B81BA2BE}"/>
              </a:ext>
            </a:extLst>
          </p:cNvPr>
          <p:cNvSpPr txBox="1"/>
          <p:nvPr/>
        </p:nvSpPr>
        <p:spPr>
          <a:xfrm>
            <a:off x="8709955" y="3706187"/>
            <a:ext cx="2547932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chemeClr val="bg1"/>
                </a:solidFill>
                <a:latin typeface="+mj-lt"/>
              </a:rPr>
              <a:t>Data Analytics</a:t>
            </a:r>
          </a:p>
        </p:txBody>
      </p:sp>
      <p:pic>
        <p:nvPicPr>
          <p:cNvPr id="15" name="Graphic 14" descr="Squared Up logo">
            <a:extLst>
              <a:ext uri="{FF2B5EF4-FFF2-40B4-BE49-F238E27FC236}">
                <a16:creationId xmlns:a16="http://schemas.microsoft.com/office/drawing/2014/main" id="{18F37348-14E0-9D1E-A963-C8B33B0A45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07108" y="4144390"/>
            <a:ext cx="2389057" cy="434272"/>
          </a:xfrm>
          <a:prstGeom prst="rect">
            <a:avLst/>
          </a:prstGeom>
        </p:spPr>
      </p:pic>
      <p:sp>
        <p:nvSpPr>
          <p:cNvPr id="22" name="TextBox 21" descr="Platinum Sponsors">
            <a:extLst>
              <a:ext uri="{FF2B5EF4-FFF2-40B4-BE49-F238E27FC236}">
                <a16:creationId xmlns:a16="http://schemas.microsoft.com/office/drawing/2014/main" id="{CB13DD7C-E80C-AF92-D515-7719A94C1B01}"/>
              </a:ext>
            </a:extLst>
          </p:cNvPr>
          <p:cNvSpPr txBox="1"/>
          <p:nvPr/>
        </p:nvSpPr>
        <p:spPr>
          <a:xfrm>
            <a:off x="1759459" y="3706186"/>
            <a:ext cx="1870940" cy="338554"/>
          </a:xfrm>
          <a:prstGeom prst="rect">
            <a:avLst/>
          </a:prstGeom>
          <a:solidFill>
            <a:schemeClr val="accent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+mj-lt"/>
              </a:rPr>
              <a:t>Data Quality</a:t>
            </a:r>
          </a:p>
        </p:txBody>
      </p:sp>
      <p:pic>
        <p:nvPicPr>
          <p:cNvPr id="24" name="Picture 5" descr="DQ Global Logo">
            <a:extLst>
              <a:ext uri="{FF2B5EF4-FFF2-40B4-BE49-F238E27FC236}">
                <a16:creationId xmlns:a16="http://schemas.microsoft.com/office/drawing/2014/main" id="{621A965D-BECC-42F8-DD1C-89B2636EDC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925" y="4248598"/>
            <a:ext cx="1896415" cy="46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27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03BBBF-8ED4-084C-F6FC-8DECD2AD3F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9202712" y="-49794"/>
            <a:ext cx="1687964" cy="3556193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5E52FA0-C054-EA8A-CF53-A5B50A1D5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>
            <a:off x="7640727" y="5288438"/>
            <a:ext cx="771870" cy="1626171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ardrop 4">
            <a:extLst>
              <a:ext uri="{FF2B5EF4-FFF2-40B4-BE49-F238E27FC236}">
                <a16:creationId xmlns:a16="http://schemas.microsoft.com/office/drawing/2014/main" id="{F25C7002-B405-1541-6A30-984E65884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86818" y="1923044"/>
            <a:ext cx="3807380" cy="3982336"/>
          </a:xfrm>
          <a:prstGeom prst="teardrop">
            <a:avLst/>
          </a:prstGeom>
          <a:noFill/>
          <a:ln w="187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AC40B2-FA42-D3B1-C6DA-566051C37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Sam Cogan</a:t>
            </a:r>
            <a:endParaRPr lang="en-GB" dirty="0"/>
          </a:p>
        </p:txBody>
      </p: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7B97CD54-B071-B208-0F48-3567BC5C1C2E}"/>
              </a:ext>
            </a:extLst>
          </p:cNvPr>
          <p:cNvSpPr/>
          <p:nvPr/>
        </p:nvSpPr>
        <p:spPr>
          <a:xfrm>
            <a:off x="6267488" y="465685"/>
            <a:ext cx="3885623" cy="6270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r"/>
            <a:r>
              <a:rPr lang="en-GB" sz="2800" b="1" dirty="0">
                <a:latin typeface="+mj-lt"/>
              </a:rPr>
              <a:t>Solution Architect</a:t>
            </a:r>
          </a:p>
          <a:p>
            <a:pPr algn="r">
              <a:tabLst>
                <a:tab pos="3136900" algn="l"/>
                <a:tab pos="3227388" algn="l"/>
              </a:tabLst>
            </a:pPr>
            <a:r>
              <a:rPr lang="en-GB" sz="2800" dirty="0"/>
              <a:t>WTW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B13044FB-DD85-3818-5696-B6DA50AC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None/>
            </a:pPr>
            <a:endParaRPr lang="en-GB" sz="4000" i="1" dirty="0">
              <a:latin typeface="+mj-lt"/>
            </a:endParaRPr>
          </a:p>
          <a:p>
            <a:endParaRPr lang="en-GB" dirty="0"/>
          </a:p>
        </p:txBody>
      </p:sp>
      <p:pic>
        <p:nvPicPr>
          <p:cNvPr id="31" name="Graphic 30" descr="RSS">
            <a:extLst>
              <a:ext uri="{FF2B5EF4-FFF2-40B4-BE49-F238E27FC236}">
                <a16:creationId xmlns:a16="http://schemas.microsoft.com/office/drawing/2014/main" id="{AE15820D-9B83-B493-97B0-255D82DE8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4923" y="4093126"/>
            <a:ext cx="355954" cy="3559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9D0E8F02-648C-0DE1-3D2C-45E4D5A663E0}"/>
              </a:ext>
            </a:extLst>
          </p:cNvPr>
          <p:cNvSpPr/>
          <p:nvPr/>
        </p:nvSpPr>
        <p:spPr>
          <a:xfrm>
            <a:off x="1944786" y="4091525"/>
            <a:ext cx="3878102" cy="3559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samcogan.com</a:t>
            </a:r>
          </a:p>
        </p:txBody>
      </p:sp>
      <p:pic>
        <p:nvPicPr>
          <p:cNvPr id="47" name="Graphic 46" descr="Twitter">
            <a:extLst>
              <a:ext uri="{FF2B5EF4-FFF2-40B4-BE49-F238E27FC236}">
                <a16:creationId xmlns:a16="http://schemas.microsoft.com/office/drawing/2014/main" id="{0533FE8F-67DB-7A2E-9E63-2A47B8EA6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34923" y="4497412"/>
            <a:ext cx="355954" cy="3559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5247010D-87D2-3EEF-930B-C1FC65388E42}"/>
              </a:ext>
            </a:extLst>
          </p:cNvPr>
          <p:cNvSpPr/>
          <p:nvPr/>
        </p:nvSpPr>
        <p:spPr>
          <a:xfrm>
            <a:off x="1944786" y="4495019"/>
            <a:ext cx="3878102" cy="3559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@samcogan</a:t>
            </a:r>
          </a:p>
        </p:txBody>
      </p:sp>
      <p:pic>
        <p:nvPicPr>
          <p:cNvPr id="21" name="Graphic 20" descr="GitHub">
            <a:extLst>
              <a:ext uri="{FF2B5EF4-FFF2-40B4-BE49-F238E27FC236}">
                <a16:creationId xmlns:a16="http://schemas.microsoft.com/office/drawing/2014/main" id="{729D4E03-1708-3B4E-4BDF-617BF15421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34923" y="4901698"/>
            <a:ext cx="355954" cy="3559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3A5336BD-719A-007E-7F0D-0F424DB6D5BD}"/>
              </a:ext>
            </a:extLst>
          </p:cNvPr>
          <p:cNvSpPr/>
          <p:nvPr/>
        </p:nvSpPr>
        <p:spPr>
          <a:xfrm>
            <a:off x="1944786" y="4898513"/>
            <a:ext cx="3878102" cy="3559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github.com/sam-cogan</a:t>
            </a:r>
          </a:p>
        </p:txBody>
      </p:sp>
      <p:pic>
        <p:nvPicPr>
          <p:cNvPr id="53" name="Graphic 52" descr="YouTube">
            <a:extLst>
              <a:ext uri="{FF2B5EF4-FFF2-40B4-BE49-F238E27FC236}">
                <a16:creationId xmlns:a16="http://schemas.microsoft.com/office/drawing/2014/main" id="{6FC84CF6-A445-AE0F-A90B-0E05B4AE54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34923" y="5305985"/>
            <a:ext cx="355954" cy="3559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023FA648-A80F-120F-D42C-2D010B80A01E}"/>
              </a:ext>
            </a:extLst>
          </p:cNvPr>
          <p:cNvSpPr/>
          <p:nvPr/>
        </p:nvSpPr>
        <p:spPr>
          <a:xfrm>
            <a:off x="1944380" y="5302006"/>
            <a:ext cx="3878102" cy="3559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youtube.com/samcogan</a:t>
            </a:r>
          </a:p>
        </p:txBody>
      </p:sp>
      <p:sp>
        <p:nvSpPr>
          <p:cNvPr id="40" name="Text Placeholder 65">
            <a:extLst>
              <a:ext uri="{FF2B5EF4-FFF2-40B4-BE49-F238E27FC236}">
                <a16:creationId xmlns:a16="http://schemas.microsoft.com/office/drawing/2014/main" id="{6B0132DC-3DA0-369C-1937-3327DF58510A}"/>
              </a:ext>
            </a:extLst>
          </p:cNvPr>
          <p:cNvSpPr txBox="1">
            <a:spLocks/>
          </p:cNvSpPr>
          <p:nvPr/>
        </p:nvSpPr>
        <p:spPr>
          <a:xfrm>
            <a:off x="1434923" y="1603533"/>
            <a:ext cx="6131938" cy="2520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</a:pPr>
            <a:r>
              <a:rPr lang="en-GB" sz="2000" dirty="0"/>
              <a:t>Microsoft Azure MVP</a:t>
            </a:r>
          </a:p>
          <a:p>
            <a:pPr marL="285750" indent="-285750">
              <a:lnSpc>
                <a:spcPct val="110000"/>
              </a:lnSpc>
            </a:pPr>
            <a:r>
              <a:rPr lang="en-GB" sz="2000" dirty="0"/>
              <a:t>Designs Cloud Native platforms for complex applications</a:t>
            </a:r>
          </a:p>
          <a:p>
            <a:pPr marL="285750" indent="-285750">
              <a:lnSpc>
                <a:spcPct val="110000"/>
              </a:lnSpc>
            </a:pPr>
            <a:r>
              <a:rPr lang="en-GB" sz="2000" dirty="0"/>
              <a:t>Infrastructure as Code evangelist</a:t>
            </a:r>
          </a:p>
          <a:p>
            <a:pPr marL="285750" indent="-285750"/>
            <a:endParaRPr lang="en-GB" sz="4000" i="1" dirty="0">
              <a:latin typeface="+mj-lt"/>
            </a:endParaRPr>
          </a:p>
          <a:p>
            <a:endParaRPr lang="en-GB" dirty="0"/>
          </a:p>
        </p:txBody>
      </p:sp>
      <p:pic>
        <p:nvPicPr>
          <p:cNvPr id="8" name="Picture 7" descr="Sam Cogan Image">
            <a:extLst>
              <a:ext uri="{FF2B5EF4-FFF2-40B4-BE49-F238E27FC236}">
                <a16:creationId xmlns:a16="http://schemas.microsoft.com/office/drawing/2014/main" id="{DDA2C0A4-C5A7-9494-AE8D-54766010B47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56"/>
          <a:stretch/>
        </p:blipFill>
        <p:spPr>
          <a:xfrm>
            <a:off x="7529027" y="2010790"/>
            <a:ext cx="3765171" cy="3859608"/>
          </a:xfrm>
          <a:prstGeom prst="teardrop">
            <a:avLst/>
          </a:prstGeom>
        </p:spPr>
      </p:pic>
    </p:spTree>
    <p:extLst>
      <p:ext uri="{BB962C8B-B14F-4D97-AF65-F5344CB8AC3E}">
        <p14:creationId xmlns:p14="http://schemas.microsoft.com/office/powerpoint/2010/main" val="3876481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68AD3-75B6-8E4B-6FDF-21664173D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Infrastructure as Code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2013C5-65DE-88F0-24BD-5FC71C1D32F5}"/>
              </a:ext>
            </a:extLst>
          </p:cNvPr>
          <p:cNvSpPr/>
          <p:nvPr/>
        </p:nvSpPr>
        <p:spPr>
          <a:xfrm>
            <a:off x="517567" y="1839688"/>
            <a:ext cx="3003923" cy="65492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3200" b="1" dirty="0">
                <a:solidFill>
                  <a:schemeClr val="accent1"/>
                </a:solidFill>
                <a:latin typeface="Metropolis" panose="00000500000000000000" pitchFamily="50" charset="0"/>
              </a:rPr>
              <a:t>Declarative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Metropolis" panose="000005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9BDED0-4F2F-CFA7-2054-40992C3AB926}"/>
              </a:ext>
            </a:extLst>
          </p:cNvPr>
          <p:cNvSpPr/>
          <p:nvPr/>
        </p:nvSpPr>
        <p:spPr>
          <a:xfrm>
            <a:off x="517567" y="3428133"/>
            <a:ext cx="3003923" cy="66236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3200" b="1" dirty="0">
                <a:solidFill>
                  <a:schemeClr val="accent3"/>
                </a:solidFill>
                <a:latin typeface="Metropolis" panose="00000500000000000000" pitchFamily="50" charset="0"/>
              </a:rPr>
              <a:t>Idempotent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865389-6D02-6B03-A96A-B1CE19E84D67}"/>
              </a:ext>
            </a:extLst>
          </p:cNvPr>
          <p:cNvSpPr/>
          <p:nvPr/>
        </p:nvSpPr>
        <p:spPr>
          <a:xfrm>
            <a:off x="517567" y="5022392"/>
            <a:ext cx="3003923" cy="65492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3200" b="1" dirty="0">
                <a:solidFill>
                  <a:schemeClr val="accent5"/>
                </a:solidFill>
                <a:latin typeface="Metropolis" panose="00000500000000000000" pitchFamily="50" charset="0"/>
              </a:rPr>
              <a:t>Immutable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Metropolis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CCFADF-2DBE-B24C-E7B7-FB51EC70ADC4}"/>
              </a:ext>
            </a:extLst>
          </p:cNvPr>
          <p:cNvSpPr/>
          <p:nvPr/>
        </p:nvSpPr>
        <p:spPr>
          <a:xfrm>
            <a:off x="8670511" y="1835969"/>
            <a:ext cx="3003923" cy="66236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chemeClr val="accent5"/>
                </a:solidFill>
                <a:latin typeface="Metropolis" panose="00000500000000000000" pitchFamily="50" charset="0"/>
              </a:rPr>
              <a:t>Drift</a:t>
            </a:r>
            <a:r>
              <a:rPr lang="en-US" sz="3200" b="1" dirty="0">
                <a:solidFill>
                  <a:schemeClr val="accent2"/>
                </a:solidFill>
                <a:latin typeface="Metropolis" panose="00000500000000000000" pitchFamily="50" charset="0"/>
              </a:rPr>
              <a:t> </a:t>
            </a:r>
            <a:r>
              <a:rPr lang="en-US" sz="3200" b="1" dirty="0">
                <a:solidFill>
                  <a:schemeClr val="accent5"/>
                </a:solidFill>
                <a:latin typeface="Metropolis" panose="00000500000000000000" pitchFamily="50" charset="0"/>
              </a:rPr>
              <a:t>Correction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A0A114-082F-237B-055E-A65DD75B71AA}"/>
              </a:ext>
            </a:extLst>
          </p:cNvPr>
          <p:cNvSpPr/>
          <p:nvPr/>
        </p:nvSpPr>
        <p:spPr>
          <a:xfrm>
            <a:off x="8670511" y="3431852"/>
            <a:ext cx="3003923" cy="65492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chemeClr val="accent3"/>
                </a:solidFill>
                <a:latin typeface="Metropolis" panose="00000500000000000000" pitchFamily="50" charset="0"/>
              </a:rPr>
              <a:t>Modular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Metropolis" panose="000005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6E343D-CFD9-6981-C45E-DC27B8441905}"/>
              </a:ext>
            </a:extLst>
          </p:cNvPr>
          <p:cNvSpPr/>
          <p:nvPr/>
        </p:nvSpPr>
        <p:spPr>
          <a:xfrm>
            <a:off x="8670511" y="5018673"/>
            <a:ext cx="3003923" cy="66236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chemeClr val="accent1"/>
                </a:solidFill>
                <a:latin typeface="Metropolis" panose="00000500000000000000" pitchFamily="50" charset="0"/>
              </a:rPr>
              <a:t>Reusable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ABDCAD-6DAC-6E9F-1B38-49F16B3B7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653652" y="1554500"/>
            <a:ext cx="4884696" cy="4417563"/>
            <a:chOff x="1214438" y="2722563"/>
            <a:chExt cx="2108200" cy="1906588"/>
          </a:xfrm>
        </p:grpSpPr>
        <p:sp>
          <p:nvSpPr>
            <p:cNvPr id="10" name="Freeform 51" descr="Immutable Icon">
              <a:extLst>
                <a:ext uri="{FF2B5EF4-FFF2-40B4-BE49-F238E27FC236}">
                  <a16:creationId xmlns:a16="http://schemas.microsoft.com/office/drawing/2014/main" id="{63F1241A-FE06-99A2-5A1F-52D3D1D4E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6038" y="3563938"/>
              <a:ext cx="750888" cy="989013"/>
            </a:xfrm>
            <a:custGeom>
              <a:avLst/>
              <a:gdLst>
                <a:gd name="T0" fmla="*/ 1447 w 1460"/>
                <a:gd name="T1" fmla="*/ 1439 h 1918"/>
                <a:gd name="T2" fmla="*/ 1058 w 1460"/>
                <a:gd name="T3" fmla="*/ 765 h 1918"/>
                <a:gd name="T4" fmla="*/ 1020 w 1460"/>
                <a:gd name="T5" fmla="*/ 695 h 1918"/>
                <a:gd name="T6" fmla="*/ 1014 w 1460"/>
                <a:gd name="T7" fmla="*/ 685 h 1918"/>
                <a:gd name="T8" fmla="*/ 898 w 1460"/>
                <a:gd name="T9" fmla="*/ 337 h 1918"/>
                <a:gd name="T10" fmla="*/ 916 w 1460"/>
                <a:gd name="T11" fmla="*/ 0 h 1918"/>
                <a:gd name="T12" fmla="*/ 907 w 1460"/>
                <a:gd name="T13" fmla="*/ 15 h 1918"/>
                <a:gd name="T14" fmla="*/ 616 w 1460"/>
                <a:gd name="T15" fmla="*/ 523 h 1918"/>
                <a:gd name="T16" fmla="*/ 540 w 1460"/>
                <a:gd name="T17" fmla="*/ 567 h 1918"/>
                <a:gd name="T18" fmla="*/ 496 w 1460"/>
                <a:gd name="T19" fmla="*/ 556 h 1918"/>
                <a:gd name="T20" fmla="*/ 55 w 1460"/>
                <a:gd name="T21" fmla="*/ 302 h 1918"/>
                <a:gd name="T22" fmla="*/ 28 w 1460"/>
                <a:gd name="T23" fmla="*/ 294 h 1918"/>
                <a:gd name="T24" fmla="*/ 10 w 1460"/>
                <a:gd name="T25" fmla="*/ 302 h 1918"/>
                <a:gd name="T26" fmla="*/ 1 w 1460"/>
                <a:gd name="T27" fmla="*/ 335 h 1918"/>
                <a:gd name="T28" fmla="*/ 247 w 1460"/>
                <a:gd name="T29" fmla="*/ 1144 h 1918"/>
                <a:gd name="T30" fmla="*/ 290 w 1460"/>
                <a:gd name="T31" fmla="*/ 1212 h 1918"/>
                <a:gd name="T32" fmla="*/ 677 w 1460"/>
                <a:gd name="T33" fmla="*/ 1882 h 1918"/>
                <a:gd name="T34" fmla="*/ 740 w 1460"/>
                <a:gd name="T35" fmla="*/ 1918 h 1918"/>
                <a:gd name="T36" fmla="*/ 776 w 1460"/>
                <a:gd name="T37" fmla="*/ 1909 h 1918"/>
                <a:gd name="T38" fmla="*/ 1421 w 1460"/>
                <a:gd name="T39" fmla="*/ 1537 h 1918"/>
                <a:gd name="T40" fmla="*/ 1455 w 1460"/>
                <a:gd name="T41" fmla="*/ 1494 h 1918"/>
                <a:gd name="T42" fmla="*/ 1447 w 1460"/>
                <a:gd name="T43" fmla="*/ 1439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60" h="1918">
                  <a:moveTo>
                    <a:pt x="1447" y="1439"/>
                  </a:moveTo>
                  <a:cubicBezTo>
                    <a:pt x="1058" y="765"/>
                    <a:pt x="1058" y="765"/>
                    <a:pt x="1058" y="765"/>
                  </a:cubicBezTo>
                  <a:cubicBezTo>
                    <a:pt x="1020" y="695"/>
                    <a:pt x="1020" y="695"/>
                    <a:pt x="1020" y="695"/>
                  </a:cubicBezTo>
                  <a:cubicBezTo>
                    <a:pt x="1014" y="685"/>
                    <a:pt x="1014" y="685"/>
                    <a:pt x="1014" y="685"/>
                  </a:cubicBezTo>
                  <a:cubicBezTo>
                    <a:pt x="952" y="575"/>
                    <a:pt x="914" y="461"/>
                    <a:pt x="898" y="337"/>
                  </a:cubicBezTo>
                  <a:cubicBezTo>
                    <a:pt x="883" y="226"/>
                    <a:pt x="889" y="113"/>
                    <a:pt x="916" y="0"/>
                  </a:cubicBezTo>
                  <a:cubicBezTo>
                    <a:pt x="913" y="5"/>
                    <a:pt x="910" y="10"/>
                    <a:pt x="907" y="15"/>
                  </a:cubicBezTo>
                  <a:cubicBezTo>
                    <a:pt x="616" y="523"/>
                    <a:pt x="616" y="523"/>
                    <a:pt x="616" y="523"/>
                  </a:cubicBezTo>
                  <a:cubicBezTo>
                    <a:pt x="601" y="551"/>
                    <a:pt x="571" y="567"/>
                    <a:pt x="540" y="567"/>
                  </a:cubicBezTo>
                  <a:cubicBezTo>
                    <a:pt x="525" y="567"/>
                    <a:pt x="510" y="563"/>
                    <a:pt x="496" y="556"/>
                  </a:cubicBezTo>
                  <a:cubicBezTo>
                    <a:pt x="55" y="302"/>
                    <a:pt x="55" y="302"/>
                    <a:pt x="55" y="302"/>
                  </a:cubicBezTo>
                  <a:cubicBezTo>
                    <a:pt x="45" y="297"/>
                    <a:pt x="36" y="294"/>
                    <a:pt x="28" y="294"/>
                  </a:cubicBezTo>
                  <a:cubicBezTo>
                    <a:pt x="21" y="294"/>
                    <a:pt x="14" y="297"/>
                    <a:pt x="10" y="302"/>
                  </a:cubicBezTo>
                  <a:cubicBezTo>
                    <a:pt x="3" y="309"/>
                    <a:pt x="0" y="320"/>
                    <a:pt x="1" y="335"/>
                  </a:cubicBezTo>
                  <a:cubicBezTo>
                    <a:pt x="19" y="618"/>
                    <a:pt x="104" y="898"/>
                    <a:pt x="247" y="1144"/>
                  </a:cubicBezTo>
                  <a:cubicBezTo>
                    <a:pt x="290" y="1212"/>
                    <a:pt x="290" y="1212"/>
                    <a:pt x="290" y="1212"/>
                  </a:cubicBezTo>
                  <a:cubicBezTo>
                    <a:pt x="677" y="1882"/>
                    <a:pt x="677" y="1882"/>
                    <a:pt x="677" y="1882"/>
                  </a:cubicBezTo>
                  <a:cubicBezTo>
                    <a:pt x="690" y="1904"/>
                    <a:pt x="714" y="1918"/>
                    <a:pt x="740" y="1918"/>
                  </a:cubicBezTo>
                  <a:cubicBezTo>
                    <a:pt x="752" y="1918"/>
                    <a:pt x="765" y="1915"/>
                    <a:pt x="776" y="1909"/>
                  </a:cubicBezTo>
                  <a:cubicBezTo>
                    <a:pt x="1421" y="1537"/>
                    <a:pt x="1421" y="1537"/>
                    <a:pt x="1421" y="1537"/>
                  </a:cubicBezTo>
                  <a:cubicBezTo>
                    <a:pt x="1438" y="1528"/>
                    <a:pt x="1450" y="1512"/>
                    <a:pt x="1455" y="1494"/>
                  </a:cubicBezTo>
                  <a:cubicBezTo>
                    <a:pt x="1460" y="1475"/>
                    <a:pt x="1457" y="1456"/>
                    <a:pt x="1447" y="143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" name="Freeform 52">
              <a:extLst>
                <a:ext uri="{FF2B5EF4-FFF2-40B4-BE49-F238E27FC236}">
                  <a16:creationId xmlns:a16="http://schemas.microsoft.com/office/drawing/2014/main" id="{CE443124-9AA1-99BA-1488-6B95F282D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0388" y="4032251"/>
              <a:ext cx="915988" cy="596900"/>
            </a:xfrm>
            <a:custGeom>
              <a:avLst/>
              <a:gdLst>
                <a:gd name="T0" fmla="*/ 1705 w 1777"/>
                <a:gd name="T1" fmla="*/ 269 h 1159"/>
                <a:gd name="T2" fmla="*/ 926 w 1777"/>
                <a:gd name="T3" fmla="*/ 267 h 1159"/>
                <a:gd name="T4" fmla="*/ 849 w 1777"/>
                <a:gd name="T5" fmla="*/ 265 h 1159"/>
                <a:gd name="T6" fmla="*/ 476 w 1777"/>
                <a:gd name="T7" fmla="*/ 190 h 1159"/>
                <a:gd name="T8" fmla="*/ 187 w 1777"/>
                <a:gd name="T9" fmla="*/ 0 h 1159"/>
                <a:gd name="T10" fmla="*/ 195 w 1777"/>
                <a:gd name="T11" fmla="*/ 14 h 1159"/>
                <a:gd name="T12" fmla="*/ 494 w 1777"/>
                <a:gd name="T13" fmla="*/ 531 h 1159"/>
                <a:gd name="T14" fmla="*/ 503 w 1777"/>
                <a:gd name="T15" fmla="*/ 598 h 1159"/>
                <a:gd name="T16" fmla="*/ 462 w 1777"/>
                <a:gd name="T17" fmla="*/ 651 h 1159"/>
                <a:gd name="T18" fmla="*/ 24 w 1777"/>
                <a:gd name="T19" fmla="*/ 903 h 1159"/>
                <a:gd name="T20" fmla="*/ 0 w 1777"/>
                <a:gd name="T21" fmla="*/ 935 h 1159"/>
                <a:gd name="T22" fmla="*/ 25 w 1777"/>
                <a:gd name="T23" fmla="*/ 966 h 1159"/>
                <a:gd name="T24" fmla="*/ 847 w 1777"/>
                <a:gd name="T25" fmla="*/ 1159 h 1159"/>
                <a:gd name="T26" fmla="*/ 927 w 1777"/>
                <a:gd name="T27" fmla="*/ 1155 h 1159"/>
                <a:gd name="T28" fmla="*/ 1701 w 1777"/>
                <a:gd name="T29" fmla="*/ 1157 h 1159"/>
                <a:gd name="T30" fmla="*/ 1774 w 1777"/>
                <a:gd name="T31" fmla="*/ 1085 h 1159"/>
                <a:gd name="T32" fmla="*/ 1777 w 1777"/>
                <a:gd name="T33" fmla="*/ 341 h 1159"/>
                <a:gd name="T34" fmla="*/ 1756 w 1777"/>
                <a:gd name="T35" fmla="*/ 290 h 1159"/>
                <a:gd name="T36" fmla="*/ 1705 w 1777"/>
                <a:gd name="T37" fmla="*/ 269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77" h="1159">
                  <a:moveTo>
                    <a:pt x="1705" y="269"/>
                  </a:moveTo>
                  <a:cubicBezTo>
                    <a:pt x="926" y="267"/>
                    <a:pt x="926" y="267"/>
                    <a:pt x="926" y="267"/>
                  </a:cubicBezTo>
                  <a:cubicBezTo>
                    <a:pt x="849" y="265"/>
                    <a:pt x="849" y="265"/>
                    <a:pt x="849" y="265"/>
                  </a:cubicBezTo>
                  <a:cubicBezTo>
                    <a:pt x="718" y="265"/>
                    <a:pt x="596" y="240"/>
                    <a:pt x="476" y="190"/>
                  </a:cubicBezTo>
                  <a:cubicBezTo>
                    <a:pt x="370" y="146"/>
                    <a:pt x="273" y="82"/>
                    <a:pt x="187" y="0"/>
                  </a:cubicBezTo>
                  <a:cubicBezTo>
                    <a:pt x="190" y="4"/>
                    <a:pt x="192" y="9"/>
                    <a:pt x="195" y="14"/>
                  </a:cubicBezTo>
                  <a:cubicBezTo>
                    <a:pt x="494" y="531"/>
                    <a:pt x="494" y="531"/>
                    <a:pt x="494" y="531"/>
                  </a:cubicBezTo>
                  <a:cubicBezTo>
                    <a:pt x="506" y="551"/>
                    <a:pt x="509" y="575"/>
                    <a:pt x="503" y="598"/>
                  </a:cubicBezTo>
                  <a:cubicBezTo>
                    <a:pt x="497" y="620"/>
                    <a:pt x="482" y="639"/>
                    <a:pt x="462" y="651"/>
                  </a:cubicBezTo>
                  <a:cubicBezTo>
                    <a:pt x="24" y="903"/>
                    <a:pt x="24" y="903"/>
                    <a:pt x="24" y="903"/>
                  </a:cubicBezTo>
                  <a:cubicBezTo>
                    <a:pt x="8" y="912"/>
                    <a:pt x="0" y="924"/>
                    <a:pt x="0" y="935"/>
                  </a:cubicBezTo>
                  <a:cubicBezTo>
                    <a:pt x="0" y="947"/>
                    <a:pt x="9" y="958"/>
                    <a:pt x="25" y="966"/>
                  </a:cubicBezTo>
                  <a:cubicBezTo>
                    <a:pt x="279" y="1091"/>
                    <a:pt x="563" y="1158"/>
                    <a:pt x="847" y="1159"/>
                  </a:cubicBezTo>
                  <a:cubicBezTo>
                    <a:pt x="927" y="1155"/>
                    <a:pt x="927" y="1155"/>
                    <a:pt x="927" y="1155"/>
                  </a:cubicBezTo>
                  <a:cubicBezTo>
                    <a:pt x="1701" y="1157"/>
                    <a:pt x="1701" y="1157"/>
                    <a:pt x="1701" y="1157"/>
                  </a:cubicBezTo>
                  <a:cubicBezTo>
                    <a:pt x="1741" y="1157"/>
                    <a:pt x="1774" y="1125"/>
                    <a:pt x="1774" y="1085"/>
                  </a:cubicBezTo>
                  <a:cubicBezTo>
                    <a:pt x="1777" y="341"/>
                    <a:pt x="1777" y="341"/>
                    <a:pt x="1777" y="341"/>
                  </a:cubicBezTo>
                  <a:cubicBezTo>
                    <a:pt x="1777" y="322"/>
                    <a:pt x="1769" y="303"/>
                    <a:pt x="1756" y="290"/>
                  </a:cubicBezTo>
                  <a:cubicBezTo>
                    <a:pt x="1742" y="276"/>
                    <a:pt x="1724" y="269"/>
                    <a:pt x="1705" y="26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" name="Freeform 53">
              <a:extLst>
                <a:ext uri="{FF2B5EF4-FFF2-40B4-BE49-F238E27FC236}">
                  <a16:creationId xmlns:a16="http://schemas.microsoft.com/office/drawing/2014/main" id="{17274D28-F480-9663-92E5-B6A111120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5063" y="3522663"/>
              <a:ext cx="917575" cy="954088"/>
            </a:xfrm>
            <a:custGeom>
              <a:avLst/>
              <a:gdLst>
                <a:gd name="T0" fmla="*/ 1735 w 1781"/>
                <a:gd name="T1" fmla="*/ 384 h 1851"/>
                <a:gd name="T2" fmla="*/ 1092 w 1781"/>
                <a:gd name="T3" fmla="*/ 9 h 1851"/>
                <a:gd name="T4" fmla="*/ 1056 w 1781"/>
                <a:gd name="T5" fmla="*/ 0 h 1851"/>
                <a:gd name="T6" fmla="*/ 994 w 1781"/>
                <a:gd name="T7" fmla="*/ 35 h 1851"/>
                <a:gd name="T8" fmla="*/ 603 w 1781"/>
                <a:gd name="T9" fmla="*/ 709 h 1851"/>
                <a:gd name="T10" fmla="*/ 563 w 1781"/>
                <a:gd name="T11" fmla="*/ 775 h 1851"/>
                <a:gd name="T12" fmla="*/ 311 w 1781"/>
                <a:gd name="T13" fmla="*/ 1061 h 1851"/>
                <a:gd name="T14" fmla="*/ 0 w 1781"/>
                <a:gd name="T15" fmla="*/ 1216 h 1851"/>
                <a:gd name="T16" fmla="*/ 16 w 1781"/>
                <a:gd name="T17" fmla="*/ 1216 h 1851"/>
                <a:gd name="T18" fmla="*/ 613 w 1781"/>
                <a:gd name="T19" fmla="*/ 1218 h 1851"/>
                <a:gd name="T20" fmla="*/ 675 w 1781"/>
                <a:gd name="T21" fmla="*/ 1244 h 1851"/>
                <a:gd name="T22" fmla="*/ 701 w 1781"/>
                <a:gd name="T23" fmla="*/ 1306 h 1851"/>
                <a:gd name="T24" fmla="*/ 699 w 1781"/>
                <a:gd name="T25" fmla="*/ 1811 h 1851"/>
                <a:gd name="T26" fmla="*/ 709 w 1781"/>
                <a:gd name="T27" fmla="*/ 1844 h 1851"/>
                <a:gd name="T28" fmla="*/ 727 w 1781"/>
                <a:gd name="T29" fmla="*/ 1851 h 1851"/>
                <a:gd name="T30" fmla="*/ 727 w 1781"/>
                <a:gd name="T31" fmla="*/ 1851 h 1851"/>
                <a:gd name="T32" fmla="*/ 754 w 1781"/>
                <a:gd name="T33" fmla="*/ 1841 h 1851"/>
                <a:gd name="T34" fmla="*/ 1336 w 1781"/>
                <a:gd name="T35" fmla="*/ 1223 h 1851"/>
                <a:gd name="T36" fmla="*/ 1373 w 1781"/>
                <a:gd name="T37" fmla="*/ 1152 h 1851"/>
                <a:gd name="T38" fmla="*/ 1761 w 1781"/>
                <a:gd name="T39" fmla="*/ 483 h 1851"/>
                <a:gd name="T40" fmla="*/ 1735 w 1781"/>
                <a:gd name="T41" fmla="*/ 384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81" h="1851">
                  <a:moveTo>
                    <a:pt x="1735" y="384"/>
                  </a:moveTo>
                  <a:cubicBezTo>
                    <a:pt x="1092" y="9"/>
                    <a:pt x="1092" y="9"/>
                    <a:pt x="1092" y="9"/>
                  </a:cubicBezTo>
                  <a:cubicBezTo>
                    <a:pt x="1081" y="3"/>
                    <a:pt x="1069" y="0"/>
                    <a:pt x="1056" y="0"/>
                  </a:cubicBezTo>
                  <a:cubicBezTo>
                    <a:pt x="1030" y="0"/>
                    <a:pt x="1007" y="13"/>
                    <a:pt x="994" y="35"/>
                  </a:cubicBezTo>
                  <a:cubicBezTo>
                    <a:pt x="603" y="709"/>
                    <a:pt x="603" y="709"/>
                    <a:pt x="603" y="709"/>
                  </a:cubicBezTo>
                  <a:cubicBezTo>
                    <a:pt x="563" y="775"/>
                    <a:pt x="563" y="775"/>
                    <a:pt x="563" y="775"/>
                  </a:cubicBezTo>
                  <a:cubicBezTo>
                    <a:pt x="497" y="888"/>
                    <a:pt x="414" y="982"/>
                    <a:pt x="311" y="1061"/>
                  </a:cubicBezTo>
                  <a:cubicBezTo>
                    <a:pt x="220" y="1131"/>
                    <a:pt x="115" y="1183"/>
                    <a:pt x="0" y="1216"/>
                  </a:cubicBezTo>
                  <a:cubicBezTo>
                    <a:pt x="5" y="1216"/>
                    <a:pt x="10" y="1216"/>
                    <a:pt x="16" y="1216"/>
                  </a:cubicBezTo>
                  <a:cubicBezTo>
                    <a:pt x="613" y="1218"/>
                    <a:pt x="613" y="1218"/>
                    <a:pt x="613" y="1218"/>
                  </a:cubicBezTo>
                  <a:cubicBezTo>
                    <a:pt x="637" y="1218"/>
                    <a:pt x="659" y="1227"/>
                    <a:pt x="675" y="1244"/>
                  </a:cubicBezTo>
                  <a:cubicBezTo>
                    <a:pt x="692" y="1260"/>
                    <a:pt x="701" y="1282"/>
                    <a:pt x="701" y="1306"/>
                  </a:cubicBezTo>
                  <a:cubicBezTo>
                    <a:pt x="699" y="1811"/>
                    <a:pt x="699" y="1811"/>
                    <a:pt x="699" y="1811"/>
                  </a:cubicBezTo>
                  <a:cubicBezTo>
                    <a:pt x="699" y="1825"/>
                    <a:pt x="702" y="1837"/>
                    <a:pt x="709" y="1844"/>
                  </a:cubicBezTo>
                  <a:cubicBezTo>
                    <a:pt x="714" y="1849"/>
                    <a:pt x="720" y="1851"/>
                    <a:pt x="727" y="1851"/>
                  </a:cubicBezTo>
                  <a:cubicBezTo>
                    <a:pt x="727" y="1851"/>
                    <a:pt x="727" y="1851"/>
                    <a:pt x="727" y="1851"/>
                  </a:cubicBezTo>
                  <a:cubicBezTo>
                    <a:pt x="735" y="1851"/>
                    <a:pt x="744" y="1848"/>
                    <a:pt x="754" y="1841"/>
                  </a:cubicBezTo>
                  <a:cubicBezTo>
                    <a:pt x="991" y="1684"/>
                    <a:pt x="1192" y="1471"/>
                    <a:pt x="1336" y="1223"/>
                  </a:cubicBezTo>
                  <a:cubicBezTo>
                    <a:pt x="1373" y="1152"/>
                    <a:pt x="1373" y="1152"/>
                    <a:pt x="1373" y="1152"/>
                  </a:cubicBezTo>
                  <a:cubicBezTo>
                    <a:pt x="1761" y="483"/>
                    <a:pt x="1761" y="483"/>
                    <a:pt x="1761" y="483"/>
                  </a:cubicBezTo>
                  <a:cubicBezTo>
                    <a:pt x="1781" y="448"/>
                    <a:pt x="1770" y="404"/>
                    <a:pt x="1735" y="3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" name="Freeform 54">
              <a:extLst>
                <a:ext uri="{FF2B5EF4-FFF2-40B4-BE49-F238E27FC236}">
                  <a16:creationId xmlns:a16="http://schemas.microsoft.com/office/drawing/2014/main" id="{5501E83B-D8AE-DC63-DD06-85803E70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4438" y="2876551"/>
              <a:ext cx="912813" cy="955675"/>
            </a:xfrm>
            <a:custGeom>
              <a:avLst/>
              <a:gdLst>
                <a:gd name="T0" fmla="*/ 728 w 1774"/>
                <a:gd name="T1" fmla="*/ 1856 h 1856"/>
                <a:gd name="T2" fmla="*/ 790 w 1774"/>
                <a:gd name="T3" fmla="*/ 1819 h 1856"/>
                <a:gd name="T4" fmla="*/ 1177 w 1774"/>
                <a:gd name="T5" fmla="*/ 1143 h 1856"/>
                <a:gd name="T6" fmla="*/ 1217 w 1774"/>
                <a:gd name="T7" fmla="*/ 1077 h 1856"/>
                <a:gd name="T8" fmla="*/ 1467 w 1774"/>
                <a:gd name="T9" fmla="*/ 790 h 1856"/>
                <a:gd name="T10" fmla="*/ 1774 w 1774"/>
                <a:gd name="T11" fmla="*/ 633 h 1856"/>
                <a:gd name="T12" fmla="*/ 1756 w 1774"/>
                <a:gd name="T13" fmla="*/ 633 h 1856"/>
                <a:gd name="T14" fmla="*/ 1164 w 1774"/>
                <a:gd name="T15" fmla="*/ 633 h 1856"/>
                <a:gd name="T16" fmla="*/ 1102 w 1774"/>
                <a:gd name="T17" fmla="*/ 608 h 1856"/>
                <a:gd name="T18" fmla="*/ 1076 w 1774"/>
                <a:gd name="T19" fmla="*/ 545 h 1856"/>
                <a:gd name="T20" fmla="*/ 1077 w 1774"/>
                <a:gd name="T21" fmla="*/ 41 h 1856"/>
                <a:gd name="T22" fmla="*/ 1066 w 1774"/>
                <a:gd name="T23" fmla="*/ 7 h 1856"/>
                <a:gd name="T24" fmla="*/ 1049 w 1774"/>
                <a:gd name="T25" fmla="*/ 0 h 1856"/>
                <a:gd name="T26" fmla="*/ 1022 w 1774"/>
                <a:gd name="T27" fmla="*/ 10 h 1856"/>
                <a:gd name="T28" fmla="*/ 441 w 1774"/>
                <a:gd name="T29" fmla="*/ 634 h 1856"/>
                <a:gd name="T30" fmla="*/ 404 w 1774"/>
                <a:gd name="T31" fmla="*/ 705 h 1856"/>
                <a:gd name="T32" fmla="*/ 20 w 1774"/>
                <a:gd name="T33" fmla="*/ 1377 h 1856"/>
                <a:gd name="T34" fmla="*/ 47 w 1774"/>
                <a:gd name="T35" fmla="*/ 1475 h 1856"/>
                <a:gd name="T36" fmla="*/ 692 w 1774"/>
                <a:gd name="T37" fmla="*/ 1846 h 1856"/>
                <a:gd name="T38" fmla="*/ 728 w 1774"/>
                <a:gd name="T39" fmla="*/ 1856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74" h="1856">
                  <a:moveTo>
                    <a:pt x="728" y="1856"/>
                  </a:moveTo>
                  <a:cubicBezTo>
                    <a:pt x="754" y="1856"/>
                    <a:pt x="778" y="1842"/>
                    <a:pt x="790" y="1819"/>
                  </a:cubicBezTo>
                  <a:cubicBezTo>
                    <a:pt x="1177" y="1143"/>
                    <a:pt x="1177" y="1143"/>
                    <a:pt x="1177" y="1143"/>
                  </a:cubicBezTo>
                  <a:cubicBezTo>
                    <a:pt x="1217" y="1077"/>
                    <a:pt x="1217" y="1077"/>
                    <a:pt x="1217" y="1077"/>
                  </a:cubicBezTo>
                  <a:cubicBezTo>
                    <a:pt x="1282" y="963"/>
                    <a:pt x="1364" y="869"/>
                    <a:pt x="1467" y="790"/>
                  </a:cubicBezTo>
                  <a:cubicBezTo>
                    <a:pt x="1557" y="720"/>
                    <a:pt x="1660" y="667"/>
                    <a:pt x="1774" y="633"/>
                  </a:cubicBezTo>
                  <a:cubicBezTo>
                    <a:pt x="1768" y="633"/>
                    <a:pt x="1762" y="633"/>
                    <a:pt x="1756" y="633"/>
                  </a:cubicBezTo>
                  <a:cubicBezTo>
                    <a:pt x="1164" y="633"/>
                    <a:pt x="1164" y="633"/>
                    <a:pt x="1164" y="633"/>
                  </a:cubicBezTo>
                  <a:cubicBezTo>
                    <a:pt x="1140" y="633"/>
                    <a:pt x="1118" y="624"/>
                    <a:pt x="1102" y="608"/>
                  </a:cubicBezTo>
                  <a:cubicBezTo>
                    <a:pt x="1085" y="591"/>
                    <a:pt x="1076" y="569"/>
                    <a:pt x="1076" y="545"/>
                  </a:cubicBezTo>
                  <a:cubicBezTo>
                    <a:pt x="1077" y="41"/>
                    <a:pt x="1077" y="41"/>
                    <a:pt x="1077" y="41"/>
                  </a:cubicBezTo>
                  <a:cubicBezTo>
                    <a:pt x="1077" y="26"/>
                    <a:pt x="1073" y="14"/>
                    <a:pt x="1066" y="7"/>
                  </a:cubicBezTo>
                  <a:cubicBezTo>
                    <a:pt x="1062" y="3"/>
                    <a:pt x="1056" y="0"/>
                    <a:pt x="1049" y="0"/>
                  </a:cubicBezTo>
                  <a:cubicBezTo>
                    <a:pt x="1041" y="0"/>
                    <a:pt x="1032" y="4"/>
                    <a:pt x="1022" y="10"/>
                  </a:cubicBezTo>
                  <a:cubicBezTo>
                    <a:pt x="784" y="169"/>
                    <a:pt x="583" y="384"/>
                    <a:pt x="441" y="634"/>
                  </a:cubicBezTo>
                  <a:cubicBezTo>
                    <a:pt x="404" y="705"/>
                    <a:pt x="404" y="705"/>
                    <a:pt x="404" y="705"/>
                  </a:cubicBezTo>
                  <a:cubicBezTo>
                    <a:pt x="20" y="1377"/>
                    <a:pt x="20" y="1377"/>
                    <a:pt x="20" y="1377"/>
                  </a:cubicBezTo>
                  <a:cubicBezTo>
                    <a:pt x="0" y="1411"/>
                    <a:pt x="12" y="1456"/>
                    <a:pt x="47" y="1475"/>
                  </a:cubicBezTo>
                  <a:cubicBezTo>
                    <a:pt x="692" y="1846"/>
                    <a:pt x="692" y="1846"/>
                    <a:pt x="692" y="1846"/>
                  </a:cubicBezTo>
                  <a:cubicBezTo>
                    <a:pt x="703" y="1852"/>
                    <a:pt x="716" y="1856"/>
                    <a:pt x="728" y="18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4" name="Freeform 55">
              <a:extLst>
                <a:ext uri="{FF2B5EF4-FFF2-40B4-BE49-F238E27FC236}">
                  <a16:creationId xmlns:a16="http://schemas.microsoft.com/office/drawing/2014/main" id="{2F982234-3820-741D-75DB-369F5C3BD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5388" y="2797176"/>
              <a:ext cx="754063" cy="996950"/>
            </a:xfrm>
            <a:custGeom>
              <a:avLst/>
              <a:gdLst>
                <a:gd name="T0" fmla="*/ 853 w 1464"/>
                <a:gd name="T1" fmla="*/ 1405 h 1935"/>
                <a:gd name="T2" fmla="*/ 929 w 1464"/>
                <a:gd name="T3" fmla="*/ 1361 h 1935"/>
                <a:gd name="T4" fmla="*/ 973 w 1464"/>
                <a:gd name="T5" fmla="*/ 1373 h 1935"/>
                <a:gd name="T6" fmla="*/ 1410 w 1464"/>
                <a:gd name="T7" fmla="*/ 1627 h 1935"/>
                <a:gd name="T8" fmla="*/ 1436 w 1464"/>
                <a:gd name="T9" fmla="*/ 1635 h 1935"/>
                <a:gd name="T10" fmla="*/ 1455 w 1464"/>
                <a:gd name="T11" fmla="*/ 1628 h 1935"/>
                <a:gd name="T12" fmla="*/ 1464 w 1464"/>
                <a:gd name="T13" fmla="*/ 1595 h 1935"/>
                <a:gd name="T14" fmla="*/ 1214 w 1464"/>
                <a:gd name="T15" fmla="*/ 772 h 1935"/>
                <a:gd name="T16" fmla="*/ 1171 w 1464"/>
                <a:gd name="T17" fmla="*/ 705 h 1935"/>
                <a:gd name="T18" fmla="*/ 781 w 1464"/>
                <a:gd name="T19" fmla="*/ 36 h 1935"/>
                <a:gd name="T20" fmla="*/ 719 w 1464"/>
                <a:gd name="T21" fmla="*/ 0 h 1935"/>
                <a:gd name="T22" fmla="*/ 683 w 1464"/>
                <a:gd name="T23" fmla="*/ 10 h 1935"/>
                <a:gd name="T24" fmla="*/ 39 w 1464"/>
                <a:gd name="T25" fmla="*/ 383 h 1935"/>
                <a:gd name="T26" fmla="*/ 5 w 1464"/>
                <a:gd name="T27" fmla="*/ 427 h 1935"/>
                <a:gd name="T28" fmla="*/ 13 w 1464"/>
                <a:gd name="T29" fmla="*/ 482 h 1935"/>
                <a:gd name="T30" fmla="*/ 405 w 1464"/>
                <a:gd name="T31" fmla="*/ 1155 h 1935"/>
                <a:gd name="T32" fmla="*/ 443 w 1464"/>
                <a:gd name="T33" fmla="*/ 1225 h 1935"/>
                <a:gd name="T34" fmla="*/ 449 w 1464"/>
                <a:gd name="T35" fmla="*/ 1235 h 1935"/>
                <a:gd name="T36" fmla="*/ 566 w 1464"/>
                <a:gd name="T37" fmla="*/ 1582 h 1935"/>
                <a:gd name="T38" fmla="*/ 545 w 1464"/>
                <a:gd name="T39" fmla="*/ 1935 h 1935"/>
                <a:gd name="T40" fmla="*/ 553 w 1464"/>
                <a:gd name="T41" fmla="*/ 1922 h 1935"/>
                <a:gd name="T42" fmla="*/ 853 w 1464"/>
                <a:gd name="T43" fmla="*/ 1405 h 1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64" h="1935">
                  <a:moveTo>
                    <a:pt x="853" y="1405"/>
                  </a:moveTo>
                  <a:cubicBezTo>
                    <a:pt x="869" y="1378"/>
                    <a:pt x="898" y="1361"/>
                    <a:pt x="929" y="1361"/>
                  </a:cubicBezTo>
                  <a:cubicBezTo>
                    <a:pt x="945" y="1361"/>
                    <a:pt x="960" y="1365"/>
                    <a:pt x="973" y="1373"/>
                  </a:cubicBezTo>
                  <a:cubicBezTo>
                    <a:pt x="1410" y="1627"/>
                    <a:pt x="1410" y="1627"/>
                    <a:pt x="1410" y="1627"/>
                  </a:cubicBezTo>
                  <a:cubicBezTo>
                    <a:pt x="1419" y="1632"/>
                    <a:pt x="1428" y="1635"/>
                    <a:pt x="1436" y="1635"/>
                  </a:cubicBezTo>
                  <a:cubicBezTo>
                    <a:pt x="1444" y="1635"/>
                    <a:pt x="1450" y="1633"/>
                    <a:pt x="1455" y="1628"/>
                  </a:cubicBezTo>
                  <a:cubicBezTo>
                    <a:pt x="1461" y="1621"/>
                    <a:pt x="1464" y="1609"/>
                    <a:pt x="1464" y="1595"/>
                  </a:cubicBezTo>
                  <a:cubicBezTo>
                    <a:pt x="1446" y="1307"/>
                    <a:pt x="1360" y="1023"/>
                    <a:pt x="1214" y="772"/>
                  </a:cubicBezTo>
                  <a:cubicBezTo>
                    <a:pt x="1171" y="705"/>
                    <a:pt x="1171" y="705"/>
                    <a:pt x="1171" y="705"/>
                  </a:cubicBezTo>
                  <a:cubicBezTo>
                    <a:pt x="781" y="36"/>
                    <a:pt x="781" y="36"/>
                    <a:pt x="781" y="36"/>
                  </a:cubicBezTo>
                  <a:cubicBezTo>
                    <a:pt x="769" y="14"/>
                    <a:pt x="745" y="0"/>
                    <a:pt x="719" y="0"/>
                  </a:cubicBezTo>
                  <a:cubicBezTo>
                    <a:pt x="706" y="0"/>
                    <a:pt x="694" y="4"/>
                    <a:pt x="683" y="10"/>
                  </a:cubicBezTo>
                  <a:cubicBezTo>
                    <a:pt x="39" y="383"/>
                    <a:pt x="39" y="383"/>
                    <a:pt x="39" y="383"/>
                  </a:cubicBezTo>
                  <a:cubicBezTo>
                    <a:pt x="22" y="393"/>
                    <a:pt x="10" y="408"/>
                    <a:pt x="5" y="427"/>
                  </a:cubicBezTo>
                  <a:cubicBezTo>
                    <a:pt x="0" y="446"/>
                    <a:pt x="3" y="465"/>
                    <a:pt x="13" y="482"/>
                  </a:cubicBezTo>
                  <a:cubicBezTo>
                    <a:pt x="405" y="1155"/>
                    <a:pt x="405" y="1155"/>
                    <a:pt x="405" y="1155"/>
                  </a:cubicBezTo>
                  <a:cubicBezTo>
                    <a:pt x="443" y="1225"/>
                    <a:pt x="443" y="1225"/>
                    <a:pt x="443" y="1225"/>
                  </a:cubicBezTo>
                  <a:cubicBezTo>
                    <a:pt x="449" y="1235"/>
                    <a:pt x="449" y="1235"/>
                    <a:pt x="449" y="1235"/>
                  </a:cubicBezTo>
                  <a:cubicBezTo>
                    <a:pt x="511" y="1345"/>
                    <a:pt x="549" y="1459"/>
                    <a:pt x="566" y="1582"/>
                  </a:cubicBezTo>
                  <a:cubicBezTo>
                    <a:pt x="582" y="1698"/>
                    <a:pt x="575" y="1816"/>
                    <a:pt x="545" y="1935"/>
                  </a:cubicBezTo>
                  <a:cubicBezTo>
                    <a:pt x="548" y="1931"/>
                    <a:pt x="550" y="1926"/>
                    <a:pt x="553" y="1922"/>
                  </a:cubicBezTo>
                  <a:lnTo>
                    <a:pt x="853" y="14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Freeform 56">
              <a:extLst>
                <a:ext uri="{FF2B5EF4-FFF2-40B4-BE49-F238E27FC236}">
                  <a16:creationId xmlns:a16="http://schemas.microsoft.com/office/drawing/2014/main" id="{FDBCC4AD-F7E3-BFD5-6AAD-C237E6000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9113" y="2722563"/>
              <a:ext cx="912813" cy="595313"/>
            </a:xfrm>
            <a:custGeom>
              <a:avLst/>
              <a:gdLst>
                <a:gd name="T0" fmla="*/ 1750 w 1774"/>
                <a:gd name="T1" fmla="*/ 254 h 1157"/>
                <a:gd name="T2" fmla="*/ 1774 w 1774"/>
                <a:gd name="T3" fmla="*/ 221 h 1157"/>
                <a:gd name="T4" fmla="*/ 1748 w 1774"/>
                <a:gd name="T5" fmla="*/ 191 h 1157"/>
                <a:gd name="T6" fmla="*/ 928 w 1774"/>
                <a:gd name="T7" fmla="*/ 0 h 1157"/>
                <a:gd name="T8" fmla="*/ 848 w 1774"/>
                <a:gd name="T9" fmla="*/ 4 h 1157"/>
                <a:gd name="T10" fmla="*/ 74 w 1774"/>
                <a:gd name="T11" fmla="*/ 4 h 1157"/>
                <a:gd name="T12" fmla="*/ 1 w 1774"/>
                <a:gd name="T13" fmla="*/ 76 h 1157"/>
                <a:gd name="T14" fmla="*/ 0 w 1774"/>
                <a:gd name="T15" fmla="*/ 820 h 1157"/>
                <a:gd name="T16" fmla="*/ 21 w 1774"/>
                <a:gd name="T17" fmla="*/ 871 h 1157"/>
                <a:gd name="T18" fmla="*/ 72 w 1774"/>
                <a:gd name="T19" fmla="*/ 892 h 1157"/>
                <a:gd name="T20" fmla="*/ 851 w 1774"/>
                <a:gd name="T21" fmla="*/ 892 h 1157"/>
                <a:gd name="T22" fmla="*/ 928 w 1774"/>
                <a:gd name="T23" fmla="*/ 894 h 1157"/>
                <a:gd name="T24" fmla="*/ 928 w 1774"/>
                <a:gd name="T25" fmla="*/ 894 h 1157"/>
                <a:gd name="T26" fmla="*/ 1302 w 1774"/>
                <a:gd name="T27" fmla="*/ 968 h 1157"/>
                <a:gd name="T28" fmla="*/ 1590 w 1774"/>
                <a:gd name="T29" fmla="*/ 1157 h 1157"/>
                <a:gd name="T30" fmla="*/ 1582 w 1774"/>
                <a:gd name="T31" fmla="*/ 1143 h 1157"/>
                <a:gd name="T32" fmla="*/ 1281 w 1774"/>
                <a:gd name="T33" fmla="*/ 627 h 1157"/>
                <a:gd name="T34" fmla="*/ 1272 w 1774"/>
                <a:gd name="T35" fmla="*/ 560 h 1157"/>
                <a:gd name="T36" fmla="*/ 1313 w 1774"/>
                <a:gd name="T37" fmla="*/ 507 h 1157"/>
                <a:gd name="T38" fmla="*/ 1750 w 1774"/>
                <a:gd name="T39" fmla="*/ 254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74" h="1157">
                  <a:moveTo>
                    <a:pt x="1750" y="254"/>
                  </a:moveTo>
                  <a:cubicBezTo>
                    <a:pt x="1765" y="244"/>
                    <a:pt x="1774" y="232"/>
                    <a:pt x="1774" y="221"/>
                  </a:cubicBezTo>
                  <a:cubicBezTo>
                    <a:pt x="1774" y="209"/>
                    <a:pt x="1764" y="199"/>
                    <a:pt x="1748" y="191"/>
                  </a:cubicBezTo>
                  <a:cubicBezTo>
                    <a:pt x="1495" y="66"/>
                    <a:pt x="1211" y="0"/>
                    <a:pt x="928" y="0"/>
                  </a:cubicBezTo>
                  <a:cubicBezTo>
                    <a:pt x="848" y="4"/>
                    <a:pt x="848" y="4"/>
                    <a:pt x="848" y="4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34" y="4"/>
                    <a:pt x="2" y="36"/>
                    <a:pt x="1" y="76"/>
                  </a:cubicBezTo>
                  <a:cubicBezTo>
                    <a:pt x="0" y="820"/>
                    <a:pt x="0" y="820"/>
                    <a:pt x="0" y="820"/>
                  </a:cubicBezTo>
                  <a:cubicBezTo>
                    <a:pt x="0" y="840"/>
                    <a:pt x="8" y="858"/>
                    <a:pt x="21" y="871"/>
                  </a:cubicBezTo>
                  <a:cubicBezTo>
                    <a:pt x="35" y="885"/>
                    <a:pt x="53" y="892"/>
                    <a:pt x="72" y="892"/>
                  </a:cubicBezTo>
                  <a:cubicBezTo>
                    <a:pt x="851" y="892"/>
                    <a:pt x="851" y="892"/>
                    <a:pt x="851" y="892"/>
                  </a:cubicBezTo>
                  <a:cubicBezTo>
                    <a:pt x="928" y="894"/>
                    <a:pt x="928" y="894"/>
                    <a:pt x="928" y="894"/>
                  </a:cubicBezTo>
                  <a:cubicBezTo>
                    <a:pt x="928" y="894"/>
                    <a:pt x="928" y="894"/>
                    <a:pt x="928" y="894"/>
                  </a:cubicBezTo>
                  <a:cubicBezTo>
                    <a:pt x="1059" y="894"/>
                    <a:pt x="1182" y="918"/>
                    <a:pt x="1302" y="968"/>
                  </a:cubicBezTo>
                  <a:cubicBezTo>
                    <a:pt x="1407" y="1012"/>
                    <a:pt x="1503" y="1075"/>
                    <a:pt x="1590" y="1157"/>
                  </a:cubicBezTo>
                  <a:cubicBezTo>
                    <a:pt x="1587" y="1153"/>
                    <a:pt x="1585" y="1148"/>
                    <a:pt x="1582" y="1143"/>
                  </a:cubicBezTo>
                  <a:cubicBezTo>
                    <a:pt x="1281" y="627"/>
                    <a:pt x="1281" y="627"/>
                    <a:pt x="1281" y="627"/>
                  </a:cubicBezTo>
                  <a:cubicBezTo>
                    <a:pt x="1269" y="607"/>
                    <a:pt x="1266" y="583"/>
                    <a:pt x="1272" y="560"/>
                  </a:cubicBezTo>
                  <a:cubicBezTo>
                    <a:pt x="1278" y="538"/>
                    <a:pt x="1293" y="519"/>
                    <a:pt x="1313" y="507"/>
                  </a:cubicBezTo>
                  <a:lnTo>
                    <a:pt x="1750" y="25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16" name="Freeform 182">
            <a:extLst>
              <a:ext uri="{FF2B5EF4-FFF2-40B4-BE49-F238E27FC236}">
                <a16:creationId xmlns:a16="http://schemas.microsoft.com/office/drawing/2014/main" id="{29F9911C-48AB-500D-813D-9BAB2458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/>
        </p:nvSpPr>
        <p:spPr bwMode="auto">
          <a:xfrm>
            <a:off x="4719177" y="4929848"/>
            <a:ext cx="449259" cy="449256"/>
          </a:xfrm>
          <a:custGeom>
            <a:avLst/>
            <a:gdLst/>
            <a:ahLst/>
            <a:cxnLst>
              <a:cxn ang="0">
                <a:pos x="128" y="256"/>
              </a:cxn>
              <a:cxn ang="0">
                <a:pos x="0" y="128"/>
              </a:cxn>
              <a:cxn ang="0">
                <a:pos x="128" y="0"/>
              </a:cxn>
              <a:cxn ang="0">
                <a:pos x="256" y="128"/>
              </a:cxn>
              <a:cxn ang="0">
                <a:pos x="128" y="256"/>
              </a:cxn>
              <a:cxn ang="0">
                <a:pos x="128" y="24"/>
              </a:cxn>
              <a:cxn ang="0">
                <a:pos x="24" y="128"/>
              </a:cxn>
              <a:cxn ang="0">
                <a:pos x="128" y="232"/>
              </a:cxn>
              <a:cxn ang="0">
                <a:pos x="232" y="128"/>
              </a:cxn>
              <a:cxn ang="0">
                <a:pos x="128" y="24"/>
              </a:cxn>
              <a:cxn ang="0">
                <a:pos x="180" y="140"/>
              </a:cxn>
              <a:cxn ang="0">
                <a:pos x="156" y="140"/>
              </a:cxn>
              <a:cxn ang="0">
                <a:pos x="140" y="140"/>
              </a:cxn>
              <a:cxn ang="0">
                <a:pos x="128" y="140"/>
              </a:cxn>
              <a:cxn ang="0">
                <a:pos x="116" y="128"/>
              </a:cxn>
              <a:cxn ang="0">
                <a:pos x="116" y="56"/>
              </a:cxn>
              <a:cxn ang="0">
                <a:pos x="128" y="44"/>
              </a:cxn>
              <a:cxn ang="0">
                <a:pos x="140" y="56"/>
              </a:cxn>
              <a:cxn ang="0">
                <a:pos x="140" y="116"/>
              </a:cxn>
              <a:cxn ang="0">
                <a:pos x="156" y="116"/>
              </a:cxn>
              <a:cxn ang="0">
                <a:pos x="180" y="116"/>
              </a:cxn>
              <a:cxn ang="0">
                <a:pos x="192" y="128"/>
              </a:cxn>
              <a:cxn ang="0">
                <a:pos x="180" y="140"/>
              </a:cxn>
            </a:cxnLst>
            <a:rect l="0" t="0" r="r" b="b"/>
            <a:pathLst>
              <a:path w="256" h="256">
                <a:moveTo>
                  <a:pt x="128" y="256"/>
                </a:moveTo>
                <a:cubicBezTo>
                  <a:pt x="57" y="256"/>
                  <a:pt x="0" y="199"/>
                  <a:pt x="0" y="128"/>
                </a:cubicBezTo>
                <a:cubicBezTo>
                  <a:pt x="0" y="57"/>
                  <a:pt x="57" y="0"/>
                  <a:pt x="128" y="0"/>
                </a:cubicBezTo>
                <a:cubicBezTo>
                  <a:pt x="199" y="0"/>
                  <a:pt x="256" y="57"/>
                  <a:pt x="256" y="128"/>
                </a:cubicBezTo>
                <a:cubicBezTo>
                  <a:pt x="256" y="199"/>
                  <a:pt x="199" y="256"/>
                  <a:pt x="128" y="256"/>
                </a:cubicBezTo>
                <a:moveTo>
                  <a:pt x="128" y="24"/>
                </a:moveTo>
                <a:cubicBezTo>
                  <a:pt x="71" y="24"/>
                  <a:pt x="24" y="71"/>
                  <a:pt x="24" y="128"/>
                </a:cubicBezTo>
                <a:cubicBezTo>
                  <a:pt x="24" y="185"/>
                  <a:pt x="71" y="232"/>
                  <a:pt x="128" y="232"/>
                </a:cubicBezTo>
                <a:cubicBezTo>
                  <a:pt x="185" y="232"/>
                  <a:pt x="232" y="185"/>
                  <a:pt x="232" y="128"/>
                </a:cubicBezTo>
                <a:cubicBezTo>
                  <a:pt x="232" y="71"/>
                  <a:pt x="185" y="24"/>
                  <a:pt x="128" y="24"/>
                </a:cubicBezTo>
                <a:moveTo>
                  <a:pt x="180" y="140"/>
                </a:moveTo>
                <a:cubicBezTo>
                  <a:pt x="156" y="140"/>
                  <a:pt x="156" y="140"/>
                  <a:pt x="156" y="140"/>
                </a:cubicBezTo>
                <a:cubicBezTo>
                  <a:pt x="140" y="140"/>
                  <a:pt x="140" y="140"/>
                  <a:pt x="140" y="140"/>
                </a:cubicBezTo>
                <a:cubicBezTo>
                  <a:pt x="128" y="140"/>
                  <a:pt x="128" y="140"/>
                  <a:pt x="128" y="140"/>
                </a:cubicBezTo>
                <a:cubicBezTo>
                  <a:pt x="121" y="140"/>
                  <a:pt x="116" y="135"/>
                  <a:pt x="116" y="128"/>
                </a:cubicBezTo>
                <a:cubicBezTo>
                  <a:pt x="116" y="56"/>
                  <a:pt x="116" y="56"/>
                  <a:pt x="116" y="56"/>
                </a:cubicBezTo>
                <a:cubicBezTo>
                  <a:pt x="116" y="49"/>
                  <a:pt x="121" y="44"/>
                  <a:pt x="128" y="44"/>
                </a:cubicBezTo>
                <a:cubicBezTo>
                  <a:pt x="135" y="44"/>
                  <a:pt x="140" y="49"/>
                  <a:pt x="140" y="56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56" y="116"/>
                  <a:pt x="156" y="116"/>
                  <a:pt x="156" y="116"/>
                </a:cubicBezTo>
                <a:cubicBezTo>
                  <a:pt x="180" y="116"/>
                  <a:pt x="180" y="116"/>
                  <a:pt x="180" y="116"/>
                </a:cubicBezTo>
                <a:cubicBezTo>
                  <a:pt x="187" y="116"/>
                  <a:pt x="192" y="121"/>
                  <a:pt x="192" y="128"/>
                </a:cubicBezTo>
                <a:cubicBezTo>
                  <a:pt x="192" y="135"/>
                  <a:pt x="187" y="140"/>
                  <a:pt x="180" y="14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7" name="Freeform 191">
            <a:extLst>
              <a:ext uri="{FF2B5EF4-FFF2-40B4-BE49-F238E27FC236}">
                <a16:creationId xmlns:a16="http://schemas.microsoft.com/office/drawing/2014/main" id="{8473FE3E-8CFE-7848-6050-A73F4F49A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173032" y="1863264"/>
            <a:ext cx="449259" cy="434995"/>
          </a:xfrm>
          <a:custGeom>
            <a:avLst/>
            <a:gdLst/>
            <a:ahLst/>
            <a:cxnLst>
              <a:cxn ang="0">
                <a:pos x="256" y="236"/>
              </a:cxn>
              <a:cxn ang="0">
                <a:pos x="256" y="236"/>
              </a:cxn>
              <a:cxn ang="0">
                <a:pos x="244" y="248"/>
              </a:cxn>
              <a:cxn ang="0">
                <a:pos x="12" y="248"/>
              </a:cxn>
              <a:cxn ang="0">
                <a:pos x="0" y="236"/>
              </a:cxn>
              <a:cxn ang="0">
                <a:pos x="0" y="236"/>
              </a:cxn>
              <a:cxn ang="0">
                <a:pos x="0" y="236"/>
              </a:cxn>
              <a:cxn ang="0">
                <a:pos x="32" y="176"/>
              </a:cxn>
              <a:cxn ang="0">
                <a:pos x="69" y="164"/>
              </a:cxn>
              <a:cxn ang="0">
                <a:pos x="100" y="150"/>
              </a:cxn>
              <a:cxn ang="0">
                <a:pos x="100" y="127"/>
              </a:cxn>
              <a:cxn ang="0">
                <a:pos x="88" y="97"/>
              </a:cxn>
              <a:cxn ang="0">
                <a:pos x="80" y="85"/>
              </a:cxn>
              <a:cxn ang="0">
                <a:pos x="84" y="65"/>
              </a:cxn>
              <a:cxn ang="0">
                <a:pos x="82" y="39"/>
              </a:cxn>
              <a:cxn ang="0">
                <a:pos x="128" y="0"/>
              </a:cxn>
              <a:cxn ang="0">
                <a:pos x="175" y="39"/>
              </a:cxn>
              <a:cxn ang="0">
                <a:pos x="172" y="65"/>
              </a:cxn>
              <a:cxn ang="0">
                <a:pos x="176" y="85"/>
              </a:cxn>
              <a:cxn ang="0">
                <a:pos x="168" y="97"/>
              </a:cxn>
              <a:cxn ang="0">
                <a:pos x="156" y="126"/>
              </a:cxn>
              <a:cxn ang="0">
                <a:pos x="156" y="150"/>
              </a:cxn>
              <a:cxn ang="0">
                <a:pos x="187" y="164"/>
              </a:cxn>
              <a:cxn ang="0">
                <a:pos x="224" y="176"/>
              </a:cxn>
              <a:cxn ang="0">
                <a:pos x="256" y="236"/>
              </a:cxn>
            </a:cxnLst>
            <a:rect l="0" t="0" r="r" b="b"/>
            <a:pathLst>
              <a:path w="256" h="248">
                <a:moveTo>
                  <a:pt x="256" y="236"/>
                </a:moveTo>
                <a:cubicBezTo>
                  <a:pt x="256" y="236"/>
                  <a:pt x="256" y="236"/>
                  <a:pt x="256" y="236"/>
                </a:cubicBezTo>
                <a:cubicBezTo>
                  <a:pt x="256" y="243"/>
                  <a:pt x="251" y="248"/>
                  <a:pt x="244" y="248"/>
                </a:cubicBezTo>
                <a:cubicBezTo>
                  <a:pt x="12" y="248"/>
                  <a:pt x="12" y="248"/>
                  <a:pt x="12" y="248"/>
                </a:cubicBezTo>
                <a:cubicBezTo>
                  <a:pt x="5" y="248"/>
                  <a:pt x="0" y="243"/>
                  <a:pt x="0" y="23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6"/>
                  <a:pt x="0" y="192"/>
                  <a:pt x="32" y="176"/>
                </a:cubicBezTo>
                <a:cubicBezTo>
                  <a:pt x="52" y="166"/>
                  <a:pt x="44" y="174"/>
                  <a:pt x="69" y="164"/>
                </a:cubicBezTo>
                <a:cubicBezTo>
                  <a:pt x="94" y="154"/>
                  <a:pt x="100" y="150"/>
                  <a:pt x="100" y="150"/>
                </a:cubicBezTo>
                <a:cubicBezTo>
                  <a:pt x="100" y="127"/>
                  <a:pt x="100" y="127"/>
                  <a:pt x="100" y="127"/>
                </a:cubicBezTo>
                <a:cubicBezTo>
                  <a:pt x="100" y="127"/>
                  <a:pt x="91" y="119"/>
                  <a:pt x="88" y="97"/>
                </a:cubicBezTo>
                <a:cubicBezTo>
                  <a:pt x="82" y="99"/>
                  <a:pt x="80" y="90"/>
                  <a:pt x="80" y="85"/>
                </a:cubicBezTo>
                <a:cubicBezTo>
                  <a:pt x="80" y="80"/>
                  <a:pt x="77" y="63"/>
                  <a:pt x="84" y="65"/>
                </a:cubicBezTo>
                <a:cubicBezTo>
                  <a:pt x="82" y="54"/>
                  <a:pt x="81" y="44"/>
                  <a:pt x="82" y="39"/>
                </a:cubicBezTo>
                <a:cubicBezTo>
                  <a:pt x="83" y="21"/>
                  <a:pt x="101" y="1"/>
                  <a:pt x="128" y="0"/>
                </a:cubicBezTo>
                <a:cubicBezTo>
                  <a:pt x="160" y="1"/>
                  <a:pt x="173" y="21"/>
                  <a:pt x="175" y="39"/>
                </a:cubicBezTo>
                <a:cubicBezTo>
                  <a:pt x="175" y="44"/>
                  <a:pt x="174" y="54"/>
                  <a:pt x="172" y="65"/>
                </a:cubicBezTo>
                <a:cubicBezTo>
                  <a:pt x="180" y="63"/>
                  <a:pt x="177" y="80"/>
                  <a:pt x="176" y="85"/>
                </a:cubicBezTo>
                <a:cubicBezTo>
                  <a:pt x="176" y="90"/>
                  <a:pt x="174" y="99"/>
                  <a:pt x="168" y="97"/>
                </a:cubicBezTo>
                <a:cubicBezTo>
                  <a:pt x="165" y="119"/>
                  <a:pt x="156" y="126"/>
                  <a:pt x="156" y="126"/>
                </a:cubicBezTo>
                <a:cubicBezTo>
                  <a:pt x="156" y="150"/>
                  <a:pt x="156" y="150"/>
                  <a:pt x="156" y="150"/>
                </a:cubicBezTo>
                <a:cubicBezTo>
                  <a:pt x="156" y="150"/>
                  <a:pt x="162" y="153"/>
                  <a:pt x="187" y="164"/>
                </a:cubicBezTo>
                <a:cubicBezTo>
                  <a:pt x="212" y="174"/>
                  <a:pt x="204" y="166"/>
                  <a:pt x="224" y="176"/>
                </a:cubicBezTo>
                <a:cubicBezTo>
                  <a:pt x="256" y="192"/>
                  <a:pt x="256" y="236"/>
                  <a:pt x="256" y="23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8" name="Freeform 222">
            <a:extLst>
              <a:ext uri="{FF2B5EF4-FFF2-40B4-BE49-F238E27FC236}">
                <a16:creationId xmlns:a16="http://schemas.microsoft.com/office/drawing/2014/main" id="{0D7A1603-F7A1-F6D2-8943-FF62B0052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/>
        </p:nvSpPr>
        <p:spPr bwMode="auto">
          <a:xfrm>
            <a:off x="7056753" y="2114393"/>
            <a:ext cx="336947" cy="449259"/>
          </a:xfrm>
          <a:custGeom>
            <a:avLst/>
            <a:gdLst/>
            <a:ahLst/>
            <a:cxnLst>
              <a:cxn ang="0">
                <a:pos x="96" y="256"/>
              </a:cxn>
              <a:cxn ang="0">
                <a:pos x="0" y="96"/>
              </a:cxn>
              <a:cxn ang="0">
                <a:pos x="96" y="0"/>
              </a:cxn>
              <a:cxn ang="0">
                <a:pos x="192" y="96"/>
              </a:cxn>
              <a:cxn ang="0">
                <a:pos x="96" y="256"/>
              </a:cxn>
              <a:cxn ang="0">
                <a:pos x="96" y="32"/>
              </a:cxn>
              <a:cxn ang="0">
                <a:pos x="32" y="96"/>
              </a:cxn>
              <a:cxn ang="0">
                <a:pos x="96" y="160"/>
              </a:cxn>
              <a:cxn ang="0">
                <a:pos x="160" y="96"/>
              </a:cxn>
              <a:cxn ang="0">
                <a:pos x="96" y="32"/>
              </a:cxn>
            </a:cxnLst>
            <a:rect l="0" t="0" r="r" b="b"/>
            <a:pathLst>
              <a:path w="192" h="256">
                <a:moveTo>
                  <a:pt x="96" y="256"/>
                </a:moveTo>
                <a:cubicBezTo>
                  <a:pt x="96" y="256"/>
                  <a:pt x="0" y="149"/>
                  <a:pt x="0" y="96"/>
                </a:cubicBez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149"/>
                  <a:pt x="96" y="256"/>
                  <a:pt x="96" y="256"/>
                </a:cubicBezTo>
                <a:moveTo>
                  <a:pt x="96" y="32"/>
                </a:moveTo>
                <a:cubicBezTo>
                  <a:pt x="61" y="32"/>
                  <a:pt x="32" y="61"/>
                  <a:pt x="32" y="96"/>
                </a:cubicBezTo>
                <a:cubicBezTo>
                  <a:pt x="32" y="131"/>
                  <a:pt x="61" y="160"/>
                  <a:pt x="96" y="160"/>
                </a:cubicBezTo>
                <a:cubicBezTo>
                  <a:pt x="131" y="160"/>
                  <a:pt x="160" y="131"/>
                  <a:pt x="160" y="96"/>
                </a:cubicBezTo>
                <a:cubicBezTo>
                  <a:pt x="160" y="61"/>
                  <a:pt x="131" y="32"/>
                  <a:pt x="96" y="32"/>
                </a:cubicBezTo>
              </a:path>
            </a:pathLst>
          </a:cu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9" name="Freeform 88">
            <a:extLst>
              <a:ext uri="{FF2B5EF4-FFF2-40B4-BE49-F238E27FC236}">
                <a16:creationId xmlns:a16="http://schemas.microsoft.com/office/drawing/2014/main" id="{0FC57E97-2CF1-AED0-F09D-5562E89A8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30227" y="3323713"/>
            <a:ext cx="556810" cy="435600"/>
          </a:xfrm>
          <a:custGeom>
            <a:avLst/>
            <a:gdLst/>
            <a:ahLst/>
            <a:cxnLst>
              <a:cxn ang="0">
                <a:pos x="68" y="8"/>
              </a:cxn>
              <a:cxn ang="0">
                <a:pos x="67" y="9"/>
              </a:cxn>
              <a:cxn ang="0">
                <a:pos x="2" y="9"/>
              </a:cxn>
              <a:cxn ang="0">
                <a:pos x="0" y="8"/>
              </a:cxn>
              <a:cxn ang="0">
                <a:pos x="0" y="1"/>
              </a:cxn>
              <a:cxn ang="0">
                <a:pos x="2" y="0"/>
              </a:cxn>
              <a:cxn ang="0">
                <a:pos x="67" y="0"/>
              </a:cxn>
              <a:cxn ang="0">
                <a:pos x="68" y="1"/>
              </a:cxn>
              <a:cxn ang="0">
                <a:pos x="68" y="8"/>
              </a:cxn>
              <a:cxn ang="0">
                <a:pos x="68" y="52"/>
              </a:cxn>
              <a:cxn ang="0">
                <a:pos x="67" y="53"/>
              </a:cxn>
              <a:cxn ang="0">
                <a:pos x="2" y="53"/>
              </a:cxn>
              <a:cxn ang="0">
                <a:pos x="0" y="52"/>
              </a:cxn>
              <a:cxn ang="0">
                <a:pos x="0" y="44"/>
              </a:cxn>
              <a:cxn ang="0">
                <a:pos x="2" y="43"/>
              </a:cxn>
              <a:cxn ang="0">
                <a:pos x="67" y="43"/>
              </a:cxn>
              <a:cxn ang="0">
                <a:pos x="68" y="44"/>
              </a:cxn>
              <a:cxn ang="0">
                <a:pos x="68" y="52"/>
              </a:cxn>
              <a:cxn ang="0">
                <a:pos x="15" y="37"/>
              </a:cxn>
              <a:cxn ang="0">
                <a:pos x="14" y="38"/>
              </a:cxn>
              <a:cxn ang="0">
                <a:pos x="13" y="38"/>
              </a:cxn>
              <a:cxn ang="0">
                <a:pos x="2" y="27"/>
              </a:cxn>
              <a:cxn ang="0">
                <a:pos x="2" y="26"/>
              </a:cxn>
              <a:cxn ang="0">
                <a:pos x="2" y="25"/>
              </a:cxn>
              <a:cxn ang="0">
                <a:pos x="13" y="14"/>
              </a:cxn>
              <a:cxn ang="0">
                <a:pos x="14" y="14"/>
              </a:cxn>
              <a:cxn ang="0">
                <a:pos x="15" y="15"/>
              </a:cxn>
              <a:cxn ang="0">
                <a:pos x="15" y="37"/>
              </a:cxn>
              <a:cxn ang="0">
                <a:pos x="68" y="23"/>
              </a:cxn>
              <a:cxn ang="0">
                <a:pos x="67" y="24"/>
              </a:cxn>
              <a:cxn ang="0">
                <a:pos x="26" y="24"/>
              </a:cxn>
              <a:cxn ang="0">
                <a:pos x="25" y="23"/>
              </a:cxn>
              <a:cxn ang="0">
                <a:pos x="25" y="15"/>
              </a:cxn>
              <a:cxn ang="0">
                <a:pos x="26" y="14"/>
              </a:cxn>
              <a:cxn ang="0">
                <a:pos x="67" y="14"/>
              </a:cxn>
              <a:cxn ang="0">
                <a:pos x="68" y="15"/>
              </a:cxn>
              <a:cxn ang="0">
                <a:pos x="68" y="23"/>
              </a:cxn>
              <a:cxn ang="0">
                <a:pos x="68" y="37"/>
              </a:cxn>
              <a:cxn ang="0">
                <a:pos x="67" y="38"/>
              </a:cxn>
              <a:cxn ang="0">
                <a:pos x="26" y="38"/>
              </a:cxn>
              <a:cxn ang="0">
                <a:pos x="25" y="37"/>
              </a:cxn>
              <a:cxn ang="0">
                <a:pos x="25" y="30"/>
              </a:cxn>
              <a:cxn ang="0">
                <a:pos x="26" y="29"/>
              </a:cxn>
              <a:cxn ang="0">
                <a:pos x="67" y="29"/>
              </a:cxn>
              <a:cxn ang="0">
                <a:pos x="68" y="30"/>
              </a:cxn>
              <a:cxn ang="0">
                <a:pos x="68" y="37"/>
              </a:cxn>
            </a:cxnLst>
            <a:rect l="0" t="0" r="r" b="b"/>
            <a:pathLst>
              <a:path w="68" h="53">
                <a:moveTo>
                  <a:pt x="68" y="8"/>
                </a:moveTo>
                <a:cubicBezTo>
                  <a:pt x="68" y="9"/>
                  <a:pt x="68" y="9"/>
                  <a:pt x="67" y="9"/>
                </a:cubicBezTo>
                <a:cubicBezTo>
                  <a:pt x="2" y="9"/>
                  <a:pt x="2" y="9"/>
                  <a:pt x="2" y="9"/>
                </a:cubicBezTo>
                <a:cubicBezTo>
                  <a:pt x="1" y="9"/>
                  <a:pt x="0" y="9"/>
                  <a:pt x="0" y="8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1" y="0"/>
                  <a:pt x="2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68" y="0"/>
                  <a:pt x="68" y="0"/>
                  <a:pt x="68" y="1"/>
                </a:cubicBezTo>
                <a:lnTo>
                  <a:pt x="68" y="8"/>
                </a:lnTo>
                <a:close/>
                <a:moveTo>
                  <a:pt x="68" y="52"/>
                </a:moveTo>
                <a:cubicBezTo>
                  <a:pt x="68" y="52"/>
                  <a:pt x="68" y="53"/>
                  <a:pt x="67" y="53"/>
                </a:cubicBezTo>
                <a:cubicBezTo>
                  <a:pt x="2" y="53"/>
                  <a:pt x="2" y="53"/>
                  <a:pt x="2" y="53"/>
                </a:cubicBezTo>
                <a:cubicBezTo>
                  <a:pt x="1" y="53"/>
                  <a:pt x="0" y="52"/>
                  <a:pt x="0" y="52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4"/>
                  <a:pt x="1" y="43"/>
                  <a:pt x="2" y="43"/>
                </a:cubicBezTo>
                <a:cubicBezTo>
                  <a:pt x="67" y="43"/>
                  <a:pt x="67" y="43"/>
                  <a:pt x="67" y="43"/>
                </a:cubicBezTo>
                <a:cubicBezTo>
                  <a:pt x="68" y="43"/>
                  <a:pt x="68" y="44"/>
                  <a:pt x="68" y="44"/>
                </a:cubicBezTo>
                <a:lnTo>
                  <a:pt x="68" y="52"/>
                </a:lnTo>
                <a:close/>
                <a:moveTo>
                  <a:pt x="15" y="37"/>
                </a:moveTo>
                <a:cubicBezTo>
                  <a:pt x="15" y="38"/>
                  <a:pt x="14" y="38"/>
                  <a:pt x="14" y="38"/>
                </a:cubicBezTo>
                <a:cubicBezTo>
                  <a:pt x="13" y="38"/>
                  <a:pt x="13" y="38"/>
                  <a:pt x="13" y="38"/>
                </a:cubicBezTo>
                <a:cubicBezTo>
                  <a:pt x="2" y="27"/>
                  <a:pt x="2" y="27"/>
                  <a:pt x="2" y="27"/>
                </a:cubicBezTo>
                <a:cubicBezTo>
                  <a:pt x="2" y="27"/>
                  <a:pt x="2" y="27"/>
                  <a:pt x="2" y="26"/>
                </a:cubicBezTo>
                <a:cubicBezTo>
                  <a:pt x="2" y="26"/>
                  <a:pt x="2" y="26"/>
                  <a:pt x="2" y="25"/>
                </a:cubicBezTo>
                <a:cubicBezTo>
                  <a:pt x="13" y="14"/>
                  <a:pt x="13" y="14"/>
                  <a:pt x="13" y="14"/>
                </a:cubicBezTo>
                <a:cubicBezTo>
                  <a:pt x="13" y="14"/>
                  <a:pt x="13" y="14"/>
                  <a:pt x="14" y="14"/>
                </a:cubicBezTo>
                <a:cubicBezTo>
                  <a:pt x="14" y="14"/>
                  <a:pt x="15" y="15"/>
                  <a:pt x="15" y="15"/>
                </a:cubicBezTo>
                <a:lnTo>
                  <a:pt x="15" y="37"/>
                </a:lnTo>
                <a:close/>
                <a:moveTo>
                  <a:pt x="68" y="23"/>
                </a:moveTo>
                <a:cubicBezTo>
                  <a:pt x="68" y="23"/>
                  <a:pt x="68" y="24"/>
                  <a:pt x="67" y="24"/>
                </a:cubicBezTo>
                <a:cubicBezTo>
                  <a:pt x="26" y="24"/>
                  <a:pt x="26" y="24"/>
                  <a:pt x="26" y="24"/>
                </a:cubicBezTo>
                <a:cubicBezTo>
                  <a:pt x="25" y="24"/>
                  <a:pt x="25" y="23"/>
                  <a:pt x="25" y="23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5" y="14"/>
                  <a:pt x="26" y="14"/>
                </a:cubicBezTo>
                <a:cubicBezTo>
                  <a:pt x="67" y="14"/>
                  <a:pt x="67" y="14"/>
                  <a:pt x="67" y="14"/>
                </a:cubicBezTo>
                <a:cubicBezTo>
                  <a:pt x="68" y="14"/>
                  <a:pt x="68" y="15"/>
                  <a:pt x="68" y="15"/>
                </a:cubicBezTo>
                <a:lnTo>
                  <a:pt x="68" y="23"/>
                </a:lnTo>
                <a:close/>
                <a:moveTo>
                  <a:pt x="68" y="37"/>
                </a:moveTo>
                <a:cubicBezTo>
                  <a:pt x="68" y="38"/>
                  <a:pt x="68" y="38"/>
                  <a:pt x="67" y="38"/>
                </a:cubicBezTo>
                <a:cubicBezTo>
                  <a:pt x="26" y="38"/>
                  <a:pt x="26" y="38"/>
                  <a:pt x="26" y="38"/>
                </a:cubicBezTo>
                <a:cubicBezTo>
                  <a:pt x="25" y="38"/>
                  <a:pt x="25" y="38"/>
                  <a:pt x="25" y="37"/>
                </a:cubicBezTo>
                <a:cubicBezTo>
                  <a:pt x="25" y="30"/>
                  <a:pt x="25" y="30"/>
                  <a:pt x="25" y="30"/>
                </a:cubicBezTo>
                <a:cubicBezTo>
                  <a:pt x="25" y="29"/>
                  <a:pt x="25" y="29"/>
                  <a:pt x="26" y="29"/>
                </a:cubicBezTo>
                <a:cubicBezTo>
                  <a:pt x="67" y="29"/>
                  <a:pt x="67" y="29"/>
                  <a:pt x="67" y="29"/>
                </a:cubicBezTo>
                <a:cubicBezTo>
                  <a:pt x="68" y="29"/>
                  <a:pt x="68" y="29"/>
                  <a:pt x="68" y="30"/>
                </a:cubicBezTo>
                <a:lnTo>
                  <a:pt x="68" y="3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ECAC7AF-4D84-4971-27FE-A4FA539A2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459605" y="5190155"/>
            <a:ext cx="539751" cy="593725"/>
            <a:chOff x="2355850" y="1123951"/>
            <a:chExt cx="539751" cy="593725"/>
          </a:xfrm>
          <a:solidFill>
            <a:schemeClr val="bg1"/>
          </a:solidFill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4398CFE-0BBC-25E4-556C-6B5FBE083C78}"/>
                </a:ext>
              </a:extLst>
            </p:cNvPr>
            <p:cNvGrpSpPr/>
            <p:nvPr/>
          </p:nvGrpSpPr>
          <p:grpSpPr>
            <a:xfrm>
              <a:off x="2355850" y="1123951"/>
              <a:ext cx="479426" cy="474663"/>
              <a:chOff x="2355850" y="1123951"/>
              <a:chExt cx="479426" cy="474663"/>
            </a:xfrm>
            <a:grpFill/>
          </p:grpSpPr>
          <p:sp>
            <p:nvSpPr>
              <p:cNvPr id="23" name="Freeform 271">
                <a:extLst>
                  <a:ext uri="{FF2B5EF4-FFF2-40B4-BE49-F238E27FC236}">
                    <a16:creationId xmlns:a16="http://schemas.microsoft.com/office/drawing/2014/main" id="{F941C8A5-1110-7C88-1FB1-752572C6CF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7788" y="1123951"/>
                <a:ext cx="217488" cy="231775"/>
              </a:xfrm>
              <a:custGeom>
                <a:avLst/>
                <a:gdLst/>
                <a:ahLst/>
                <a:cxnLst>
                  <a:cxn ang="0">
                    <a:pos x="56" y="5"/>
                  </a:cxn>
                  <a:cxn ang="0">
                    <a:pos x="38" y="24"/>
                  </a:cxn>
                  <a:cxn ang="0">
                    <a:pos x="38" y="35"/>
                  </a:cxn>
                  <a:cxn ang="0">
                    <a:pos x="49" y="46"/>
                  </a:cxn>
                  <a:cxn ang="0">
                    <a:pos x="61" y="46"/>
                  </a:cxn>
                  <a:cxn ang="0">
                    <a:pos x="79" y="27"/>
                  </a:cxn>
                  <a:cxn ang="0">
                    <a:pos x="73" y="64"/>
                  </a:cxn>
                  <a:cxn ang="0">
                    <a:pos x="38" y="70"/>
                  </a:cxn>
                  <a:cxn ang="0">
                    <a:pos x="19" y="89"/>
                  </a:cxn>
                  <a:cxn ang="0">
                    <a:pos x="15" y="83"/>
                  </a:cxn>
                  <a:cxn ang="0">
                    <a:pos x="15" y="82"/>
                  </a:cxn>
                  <a:cxn ang="0">
                    <a:pos x="14" y="82"/>
                  </a:cxn>
                  <a:cxn ang="0">
                    <a:pos x="0" y="60"/>
                  </a:cxn>
                  <a:cxn ang="0">
                    <a:pos x="14" y="47"/>
                  </a:cxn>
                  <a:cxn ang="0">
                    <a:pos x="20" y="11"/>
                  </a:cxn>
                  <a:cxn ang="0">
                    <a:pos x="56" y="5"/>
                  </a:cxn>
                </a:cxnLst>
                <a:rect l="0" t="0" r="r" b="b"/>
                <a:pathLst>
                  <a:path w="84" h="89">
                    <a:moveTo>
                      <a:pt x="56" y="5"/>
                    </a:moveTo>
                    <a:cubicBezTo>
                      <a:pt x="38" y="24"/>
                      <a:pt x="38" y="24"/>
                      <a:pt x="38" y="24"/>
                    </a:cubicBezTo>
                    <a:cubicBezTo>
                      <a:pt x="35" y="27"/>
                      <a:pt x="35" y="32"/>
                      <a:pt x="38" y="35"/>
                    </a:cubicBezTo>
                    <a:cubicBezTo>
                      <a:pt x="49" y="46"/>
                      <a:pt x="49" y="46"/>
                      <a:pt x="49" y="46"/>
                    </a:cubicBezTo>
                    <a:cubicBezTo>
                      <a:pt x="52" y="49"/>
                      <a:pt x="58" y="49"/>
                      <a:pt x="61" y="46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84" y="40"/>
                      <a:pt x="83" y="55"/>
                      <a:pt x="73" y="64"/>
                    </a:cubicBezTo>
                    <a:cubicBezTo>
                      <a:pt x="64" y="73"/>
                      <a:pt x="50" y="75"/>
                      <a:pt x="38" y="70"/>
                    </a:cubicBezTo>
                    <a:cubicBezTo>
                      <a:pt x="19" y="89"/>
                      <a:pt x="19" y="89"/>
                      <a:pt x="19" y="89"/>
                    </a:cubicBezTo>
                    <a:cubicBezTo>
                      <a:pt x="17" y="86"/>
                      <a:pt x="16" y="84"/>
                      <a:pt x="15" y="83"/>
                    </a:cubicBezTo>
                    <a:cubicBezTo>
                      <a:pt x="15" y="82"/>
                      <a:pt x="15" y="82"/>
                      <a:pt x="15" y="82"/>
                    </a:cubicBezTo>
                    <a:cubicBezTo>
                      <a:pt x="14" y="82"/>
                      <a:pt x="14" y="82"/>
                      <a:pt x="14" y="82"/>
                    </a:cubicBezTo>
                    <a:cubicBezTo>
                      <a:pt x="10" y="75"/>
                      <a:pt x="5" y="68"/>
                      <a:pt x="0" y="60"/>
                    </a:cubicBezTo>
                    <a:cubicBezTo>
                      <a:pt x="14" y="47"/>
                      <a:pt x="14" y="47"/>
                      <a:pt x="14" y="47"/>
                    </a:cubicBezTo>
                    <a:cubicBezTo>
                      <a:pt x="9" y="34"/>
                      <a:pt x="11" y="20"/>
                      <a:pt x="20" y="11"/>
                    </a:cubicBezTo>
                    <a:cubicBezTo>
                      <a:pt x="29" y="2"/>
                      <a:pt x="43" y="0"/>
                      <a:pt x="56" y="5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" name="Freeform 272">
                <a:extLst>
                  <a:ext uri="{FF2B5EF4-FFF2-40B4-BE49-F238E27FC236}">
                    <a16:creationId xmlns:a16="http://schemas.microsoft.com/office/drawing/2014/main" id="{C00AFCF1-3318-422D-4211-C117D9E04F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5850" y="1311276"/>
                <a:ext cx="279400" cy="287338"/>
              </a:xfrm>
              <a:custGeom>
                <a:avLst/>
                <a:gdLst/>
                <a:ahLst/>
                <a:cxnLst>
                  <a:cxn ang="0">
                    <a:pos x="72" y="66"/>
                  </a:cxn>
                  <a:cxn ang="0">
                    <a:pos x="108" y="29"/>
                  </a:cxn>
                  <a:cxn ang="0">
                    <a:pos x="89" y="0"/>
                  </a:cxn>
                  <a:cxn ang="0">
                    <a:pos x="49" y="41"/>
                  </a:cxn>
                  <a:cxn ang="0">
                    <a:pos x="11" y="47"/>
                  </a:cxn>
                  <a:cxn ang="0">
                    <a:pos x="6" y="84"/>
                  </a:cxn>
                  <a:cxn ang="0">
                    <a:pos x="24" y="65"/>
                  </a:cxn>
                  <a:cxn ang="0">
                    <a:pos x="35" y="65"/>
                  </a:cxn>
                  <a:cxn ang="0">
                    <a:pos x="47" y="76"/>
                  </a:cxn>
                  <a:cxn ang="0">
                    <a:pos x="47" y="88"/>
                  </a:cxn>
                  <a:cxn ang="0">
                    <a:pos x="28" y="106"/>
                  </a:cxn>
                  <a:cxn ang="0">
                    <a:pos x="65" y="100"/>
                  </a:cxn>
                  <a:cxn ang="0">
                    <a:pos x="72" y="66"/>
                  </a:cxn>
                </a:cxnLst>
                <a:rect l="0" t="0" r="r" b="b"/>
                <a:pathLst>
                  <a:path w="108" h="111">
                    <a:moveTo>
                      <a:pt x="72" y="66"/>
                    </a:moveTo>
                    <a:cubicBezTo>
                      <a:pt x="108" y="29"/>
                      <a:pt x="108" y="29"/>
                      <a:pt x="108" y="29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9" y="41"/>
                      <a:pt x="49" y="41"/>
                      <a:pt x="49" y="41"/>
                    </a:cubicBezTo>
                    <a:cubicBezTo>
                      <a:pt x="36" y="36"/>
                      <a:pt x="21" y="37"/>
                      <a:pt x="11" y="47"/>
                    </a:cubicBezTo>
                    <a:cubicBezTo>
                      <a:pt x="2" y="56"/>
                      <a:pt x="0" y="71"/>
                      <a:pt x="6" y="84"/>
                    </a:cubicBezTo>
                    <a:cubicBezTo>
                      <a:pt x="24" y="65"/>
                      <a:pt x="24" y="65"/>
                      <a:pt x="24" y="65"/>
                    </a:cubicBezTo>
                    <a:cubicBezTo>
                      <a:pt x="27" y="62"/>
                      <a:pt x="32" y="62"/>
                      <a:pt x="35" y="65"/>
                    </a:cubicBezTo>
                    <a:cubicBezTo>
                      <a:pt x="47" y="76"/>
                      <a:pt x="47" y="76"/>
                      <a:pt x="47" y="76"/>
                    </a:cubicBezTo>
                    <a:cubicBezTo>
                      <a:pt x="50" y="79"/>
                      <a:pt x="50" y="84"/>
                      <a:pt x="47" y="88"/>
                    </a:cubicBezTo>
                    <a:cubicBezTo>
                      <a:pt x="28" y="106"/>
                      <a:pt x="28" y="106"/>
                      <a:pt x="28" y="106"/>
                    </a:cubicBezTo>
                    <a:cubicBezTo>
                      <a:pt x="41" y="111"/>
                      <a:pt x="56" y="110"/>
                      <a:pt x="65" y="100"/>
                    </a:cubicBezTo>
                    <a:cubicBezTo>
                      <a:pt x="74" y="91"/>
                      <a:pt x="76" y="78"/>
                      <a:pt x="72" y="66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22" name="Freeform 273">
              <a:extLst>
                <a:ext uri="{FF2B5EF4-FFF2-40B4-BE49-F238E27FC236}">
                  <a16:creationId xmlns:a16="http://schemas.microsoft.com/office/drawing/2014/main" id="{80429A9B-03DD-D0F5-5264-44DCB05FED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6188" y="1176338"/>
              <a:ext cx="379413" cy="541338"/>
            </a:xfrm>
            <a:custGeom>
              <a:avLst/>
              <a:gdLst/>
              <a:ahLst/>
              <a:cxnLst>
                <a:cxn ang="0">
                  <a:pos x="74" y="116"/>
                </a:cxn>
                <a:cxn ang="0">
                  <a:pos x="70" y="119"/>
                </a:cxn>
                <a:cxn ang="0">
                  <a:pos x="74" y="116"/>
                </a:cxn>
                <a:cxn ang="0">
                  <a:pos x="81" y="111"/>
                </a:cxn>
                <a:cxn ang="0">
                  <a:pos x="85" y="108"/>
                </a:cxn>
                <a:cxn ang="0">
                  <a:pos x="81" y="111"/>
                </a:cxn>
                <a:cxn ang="0">
                  <a:pos x="65" y="85"/>
                </a:cxn>
                <a:cxn ang="0">
                  <a:pos x="66" y="85"/>
                </a:cxn>
                <a:cxn ang="0">
                  <a:pos x="70" y="90"/>
                </a:cxn>
                <a:cxn ang="0">
                  <a:pos x="71" y="89"/>
                </a:cxn>
                <a:cxn ang="0">
                  <a:pos x="74" y="89"/>
                </a:cxn>
                <a:cxn ang="0">
                  <a:pos x="76" y="91"/>
                </a:cxn>
                <a:cxn ang="0">
                  <a:pos x="76" y="94"/>
                </a:cxn>
                <a:cxn ang="0">
                  <a:pos x="75" y="94"/>
                </a:cxn>
                <a:cxn ang="0">
                  <a:pos x="88" y="101"/>
                </a:cxn>
                <a:cxn ang="0">
                  <a:pos x="128" y="166"/>
                </a:cxn>
                <a:cxn ang="0">
                  <a:pos x="124" y="186"/>
                </a:cxn>
                <a:cxn ang="0">
                  <a:pos x="124" y="186"/>
                </a:cxn>
                <a:cxn ang="0">
                  <a:pos x="104" y="181"/>
                </a:cxn>
                <a:cxn ang="0">
                  <a:pos x="63" y="116"/>
                </a:cxn>
                <a:cxn ang="0">
                  <a:pos x="62" y="104"/>
                </a:cxn>
                <a:cxn ang="0">
                  <a:pos x="59" y="103"/>
                </a:cxn>
                <a:cxn ang="0">
                  <a:pos x="58" y="101"/>
                </a:cxn>
                <a:cxn ang="0">
                  <a:pos x="58" y="98"/>
                </a:cxn>
                <a:cxn ang="0">
                  <a:pos x="59" y="97"/>
                </a:cxn>
                <a:cxn ang="0">
                  <a:pos x="57" y="93"/>
                </a:cxn>
                <a:cxn ang="0">
                  <a:pos x="57" y="91"/>
                </a:cxn>
                <a:cxn ang="0">
                  <a:pos x="57" y="91"/>
                </a:cxn>
                <a:cxn ang="0">
                  <a:pos x="15" y="27"/>
                </a:cxn>
                <a:cxn ang="0">
                  <a:pos x="7" y="16"/>
                </a:cxn>
                <a:cxn ang="0">
                  <a:pos x="0" y="5"/>
                </a:cxn>
                <a:cxn ang="0">
                  <a:pos x="8" y="0"/>
                </a:cxn>
                <a:cxn ang="0">
                  <a:pos x="16" y="10"/>
                </a:cxn>
                <a:cxn ang="0">
                  <a:pos x="22" y="21"/>
                </a:cxn>
                <a:cxn ang="0">
                  <a:pos x="64" y="85"/>
                </a:cxn>
                <a:cxn ang="0">
                  <a:pos x="65" y="85"/>
                </a:cxn>
              </a:cxnLst>
              <a:rect l="0" t="0" r="r" b="b"/>
              <a:pathLst>
                <a:path w="146" h="209">
                  <a:moveTo>
                    <a:pt x="74" y="116"/>
                  </a:moveTo>
                  <a:cubicBezTo>
                    <a:pt x="67" y="107"/>
                    <a:pt x="62" y="105"/>
                    <a:pt x="70" y="119"/>
                  </a:cubicBezTo>
                  <a:cubicBezTo>
                    <a:pt x="121" y="209"/>
                    <a:pt x="135" y="197"/>
                    <a:pt x="74" y="116"/>
                  </a:cubicBezTo>
                  <a:moveTo>
                    <a:pt x="81" y="111"/>
                  </a:moveTo>
                  <a:cubicBezTo>
                    <a:pt x="133" y="201"/>
                    <a:pt x="146" y="189"/>
                    <a:pt x="85" y="108"/>
                  </a:cubicBezTo>
                  <a:cubicBezTo>
                    <a:pt x="76" y="97"/>
                    <a:pt x="74" y="100"/>
                    <a:pt x="81" y="111"/>
                  </a:cubicBezTo>
                  <a:close/>
                  <a:moveTo>
                    <a:pt x="65" y="85"/>
                  </a:moveTo>
                  <a:cubicBezTo>
                    <a:pt x="65" y="85"/>
                    <a:pt x="66" y="85"/>
                    <a:pt x="66" y="85"/>
                  </a:cubicBezTo>
                  <a:cubicBezTo>
                    <a:pt x="67" y="87"/>
                    <a:pt x="69" y="88"/>
                    <a:pt x="70" y="90"/>
                  </a:cubicBezTo>
                  <a:cubicBezTo>
                    <a:pt x="71" y="89"/>
                    <a:pt x="71" y="89"/>
                    <a:pt x="71" y="89"/>
                  </a:cubicBezTo>
                  <a:cubicBezTo>
                    <a:pt x="72" y="88"/>
                    <a:pt x="73" y="88"/>
                    <a:pt x="74" y="89"/>
                  </a:cubicBezTo>
                  <a:cubicBezTo>
                    <a:pt x="75" y="90"/>
                    <a:pt x="75" y="91"/>
                    <a:pt x="76" y="91"/>
                  </a:cubicBezTo>
                  <a:cubicBezTo>
                    <a:pt x="77" y="92"/>
                    <a:pt x="77" y="93"/>
                    <a:pt x="76" y="94"/>
                  </a:cubicBezTo>
                  <a:cubicBezTo>
                    <a:pt x="76" y="94"/>
                    <a:pt x="76" y="94"/>
                    <a:pt x="75" y="94"/>
                  </a:cubicBezTo>
                  <a:cubicBezTo>
                    <a:pt x="80" y="94"/>
                    <a:pt x="85" y="97"/>
                    <a:pt x="88" y="101"/>
                  </a:cubicBezTo>
                  <a:cubicBezTo>
                    <a:pt x="128" y="166"/>
                    <a:pt x="128" y="166"/>
                    <a:pt x="128" y="166"/>
                  </a:cubicBezTo>
                  <a:cubicBezTo>
                    <a:pt x="133" y="173"/>
                    <a:pt x="131" y="182"/>
                    <a:pt x="124" y="186"/>
                  </a:cubicBezTo>
                  <a:cubicBezTo>
                    <a:pt x="124" y="186"/>
                    <a:pt x="124" y="186"/>
                    <a:pt x="124" y="186"/>
                  </a:cubicBezTo>
                  <a:cubicBezTo>
                    <a:pt x="117" y="190"/>
                    <a:pt x="108" y="188"/>
                    <a:pt x="104" y="181"/>
                  </a:cubicBezTo>
                  <a:cubicBezTo>
                    <a:pt x="63" y="116"/>
                    <a:pt x="63" y="116"/>
                    <a:pt x="63" y="116"/>
                  </a:cubicBezTo>
                  <a:cubicBezTo>
                    <a:pt x="61" y="113"/>
                    <a:pt x="61" y="108"/>
                    <a:pt x="62" y="104"/>
                  </a:cubicBezTo>
                  <a:cubicBezTo>
                    <a:pt x="60" y="105"/>
                    <a:pt x="60" y="105"/>
                    <a:pt x="59" y="103"/>
                  </a:cubicBezTo>
                  <a:cubicBezTo>
                    <a:pt x="59" y="102"/>
                    <a:pt x="58" y="101"/>
                    <a:pt x="58" y="101"/>
                  </a:cubicBezTo>
                  <a:cubicBezTo>
                    <a:pt x="57" y="99"/>
                    <a:pt x="57" y="98"/>
                    <a:pt x="58" y="98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6" y="92"/>
                    <a:pt x="56" y="92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1" y="21"/>
                    <a:pt x="10" y="22"/>
                    <a:pt x="7" y="16"/>
                  </a:cubicBezTo>
                  <a:cubicBezTo>
                    <a:pt x="5" y="12"/>
                    <a:pt x="3" y="8"/>
                    <a:pt x="0" y="5"/>
                  </a:cubicBezTo>
                  <a:cubicBezTo>
                    <a:pt x="3" y="3"/>
                    <a:pt x="6" y="1"/>
                    <a:pt x="8" y="0"/>
                  </a:cubicBezTo>
                  <a:cubicBezTo>
                    <a:pt x="11" y="3"/>
                    <a:pt x="14" y="6"/>
                    <a:pt x="16" y="10"/>
                  </a:cubicBezTo>
                  <a:cubicBezTo>
                    <a:pt x="18" y="11"/>
                    <a:pt x="19" y="17"/>
                    <a:pt x="22" y="21"/>
                  </a:cubicBezTo>
                  <a:cubicBezTo>
                    <a:pt x="36" y="43"/>
                    <a:pt x="50" y="64"/>
                    <a:pt x="64" y="85"/>
                  </a:cubicBezTo>
                  <a:lnTo>
                    <a:pt x="65" y="8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" name="Freeform 69">
            <a:extLst>
              <a:ext uri="{FF2B5EF4-FFF2-40B4-BE49-F238E27FC236}">
                <a16:creationId xmlns:a16="http://schemas.microsoft.com/office/drawing/2014/main" id="{50A40436-82C6-A78D-9F88-D4322FBF3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/>
        </p:nvSpPr>
        <p:spPr bwMode="auto">
          <a:xfrm>
            <a:off x="7695436" y="3736194"/>
            <a:ext cx="407987" cy="409575"/>
          </a:xfrm>
          <a:custGeom>
            <a:avLst/>
            <a:gdLst/>
            <a:ahLst/>
            <a:cxnLst>
              <a:cxn ang="0">
                <a:pos x="113" y="258"/>
              </a:cxn>
              <a:cxn ang="0">
                <a:pos x="113" y="225"/>
              </a:cxn>
              <a:cxn ang="0">
                <a:pos x="145" y="225"/>
              </a:cxn>
              <a:cxn ang="0">
                <a:pos x="145" y="258"/>
              </a:cxn>
              <a:cxn ang="0">
                <a:pos x="113" y="258"/>
              </a:cxn>
              <a:cxn ang="0">
                <a:pos x="113" y="258"/>
              </a:cxn>
              <a:cxn ang="0">
                <a:pos x="113" y="32"/>
              </a:cxn>
              <a:cxn ang="0">
                <a:pos x="113" y="0"/>
              </a:cxn>
              <a:cxn ang="0">
                <a:pos x="145" y="0"/>
              </a:cxn>
              <a:cxn ang="0">
                <a:pos x="145" y="32"/>
              </a:cxn>
              <a:cxn ang="0">
                <a:pos x="113" y="32"/>
              </a:cxn>
              <a:cxn ang="0">
                <a:pos x="113" y="32"/>
              </a:cxn>
              <a:cxn ang="0">
                <a:pos x="80" y="225"/>
              </a:cxn>
              <a:cxn ang="0">
                <a:pos x="129" y="161"/>
              </a:cxn>
              <a:cxn ang="0">
                <a:pos x="177" y="225"/>
              </a:cxn>
              <a:cxn ang="0">
                <a:pos x="80" y="225"/>
              </a:cxn>
              <a:cxn ang="0">
                <a:pos x="80" y="225"/>
              </a:cxn>
              <a:cxn ang="0">
                <a:pos x="129" y="97"/>
              </a:cxn>
              <a:cxn ang="0">
                <a:pos x="80" y="32"/>
              </a:cxn>
              <a:cxn ang="0">
                <a:pos x="177" y="32"/>
              </a:cxn>
              <a:cxn ang="0">
                <a:pos x="129" y="97"/>
              </a:cxn>
              <a:cxn ang="0">
                <a:pos x="129" y="97"/>
              </a:cxn>
              <a:cxn ang="0">
                <a:pos x="0" y="145"/>
              </a:cxn>
              <a:cxn ang="0">
                <a:pos x="0" y="113"/>
              </a:cxn>
              <a:cxn ang="0">
                <a:pos x="32" y="113"/>
              </a:cxn>
              <a:cxn ang="0">
                <a:pos x="32" y="145"/>
              </a:cxn>
              <a:cxn ang="0">
                <a:pos x="0" y="145"/>
              </a:cxn>
              <a:cxn ang="0">
                <a:pos x="0" y="145"/>
              </a:cxn>
              <a:cxn ang="0">
                <a:pos x="225" y="145"/>
              </a:cxn>
              <a:cxn ang="0">
                <a:pos x="225" y="113"/>
              </a:cxn>
              <a:cxn ang="0">
                <a:pos x="257" y="113"/>
              </a:cxn>
              <a:cxn ang="0">
                <a:pos x="257" y="145"/>
              </a:cxn>
              <a:cxn ang="0">
                <a:pos x="225" y="145"/>
              </a:cxn>
              <a:cxn ang="0">
                <a:pos x="225" y="145"/>
              </a:cxn>
              <a:cxn ang="0">
                <a:pos x="32" y="177"/>
              </a:cxn>
              <a:cxn ang="0">
                <a:pos x="32" y="81"/>
              </a:cxn>
              <a:cxn ang="0">
                <a:pos x="96" y="129"/>
              </a:cxn>
              <a:cxn ang="0">
                <a:pos x="32" y="177"/>
              </a:cxn>
              <a:cxn ang="0">
                <a:pos x="32" y="177"/>
              </a:cxn>
              <a:cxn ang="0">
                <a:pos x="161" y="129"/>
              </a:cxn>
              <a:cxn ang="0">
                <a:pos x="225" y="81"/>
              </a:cxn>
              <a:cxn ang="0">
                <a:pos x="225" y="177"/>
              </a:cxn>
              <a:cxn ang="0">
                <a:pos x="161" y="129"/>
              </a:cxn>
              <a:cxn ang="0">
                <a:pos x="161" y="129"/>
              </a:cxn>
            </a:cxnLst>
            <a:rect l="0" t="0" r="r" b="b"/>
            <a:pathLst>
              <a:path w="257" h="258">
                <a:moveTo>
                  <a:pt x="113" y="258"/>
                </a:moveTo>
                <a:lnTo>
                  <a:pt x="113" y="225"/>
                </a:lnTo>
                <a:lnTo>
                  <a:pt x="145" y="225"/>
                </a:lnTo>
                <a:lnTo>
                  <a:pt x="145" y="258"/>
                </a:lnTo>
                <a:lnTo>
                  <a:pt x="113" y="258"/>
                </a:lnTo>
                <a:lnTo>
                  <a:pt x="113" y="258"/>
                </a:lnTo>
                <a:close/>
                <a:moveTo>
                  <a:pt x="113" y="32"/>
                </a:moveTo>
                <a:lnTo>
                  <a:pt x="113" y="0"/>
                </a:lnTo>
                <a:lnTo>
                  <a:pt x="145" y="0"/>
                </a:lnTo>
                <a:lnTo>
                  <a:pt x="145" y="32"/>
                </a:lnTo>
                <a:lnTo>
                  <a:pt x="113" y="32"/>
                </a:lnTo>
                <a:lnTo>
                  <a:pt x="113" y="32"/>
                </a:lnTo>
                <a:close/>
                <a:moveTo>
                  <a:pt x="80" y="225"/>
                </a:moveTo>
                <a:lnTo>
                  <a:pt x="129" y="161"/>
                </a:lnTo>
                <a:lnTo>
                  <a:pt x="177" y="225"/>
                </a:lnTo>
                <a:lnTo>
                  <a:pt x="80" y="225"/>
                </a:lnTo>
                <a:lnTo>
                  <a:pt x="80" y="225"/>
                </a:lnTo>
                <a:close/>
                <a:moveTo>
                  <a:pt x="129" y="97"/>
                </a:moveTo>
                <a:lnTo>
                  <a:pt x="80" y="32"/>
                </a:lnTo>
                <a:lnTo>
                  <a:pt x="177" y="32"/>
                </a:lnTo>
                <a:lnTo>
                  <a:pt x="129" y="97"/>
                </a:lnTo>
                <a:lnTo>
                  <a:pt x="129" y="97"/>
                </a:lnTo>
                <a:close/>
                <a:moveTo>
                  <a:pt x="0" y="145"/>
                </a:moveTo>
                <a:lnTo>
                  <a:pt x="0" y="113"/>
                </a:lnTo>
                <a:lnTo>
                  <a:pt x="32" y="113"/>
                </a:lnTo>
                <a:lnTo>
                  <a:pt x="32" y="145"/>
                </a:lnTo>
                <a:lnTo>
                  <a:pt x="0" y="145"/>
                </a:lnTo>
                <a:lnTo>
                  <a:pt x="0" y="145"/>
                </a:lnTo>
                <a:close/>
                <a:moveTo>
                  <a:pt x="225" y="145"/>
                </a:moveTo>
                <a:lnTo>
                  <a:pt x="225" y="113"/>
                </a:lnTo>
                <a:lnTo>
                  <a:pt x="257" y="113"/>
                </a:lnTo>
                <a:lnTo>
                  <a:pt x="257" y="145"/>
                </a:lnTo>
                <a:lnTo>
                  <a:pt x="225" y="145"/>
                </a:lnTo>
                <a:lnTo>
                  <a:pt x="225" y="145"/>
                </a:lnTo>
                <a:close/>
                <a:moveTo>
                  <a:pt x="32" y="177"/>
                </a:moveTo>
                <a:lnTo>
                  <a:pt x="32" y="81"/>
                </a:lnTo>
                <a:lnTo>
                  <a:pt x="96" y="129"/>
                </a:lnTo>
                <a:lnTo>
                  <a:pt x="32" y="177"/>
                </a:lnTo>
                <a:lnTo>
                  <a:pt x="32" y="177"/>
                </a:lnTo>
                <a:close/>
                <a:moveTo>
                  <a:pt x="161" y="129"/>
                </a:moveTo>
                <a:lnTo>
                  <a:pt x="225" y="81"/>
                </a:lnTo>
                <a:lnTo>
                  <a:pt x="225" y="177"/>
                </a:lnTo>
                <a:lnTo>
                  <a:pt x="161" y="129"/>
                </a:lnTo>
                <a:lnTo>
                  <a:pt x="161" y="12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30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68AD3-75B6-8E4B-6FDF-21664173D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Benefits of Infrastructure as Code</a:t>
            </a: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C42FD2AA-CAD6-BF1C-988E-BED8DF615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909879" y="4655047"/>
            <a:ext cx="3756671" cy="657013"/>
            <a:chOff x="2232017" y="3162300"/>
            <a:chExt cx="3196852" cy="820420"/>
          </a:xfrm>
        </p:grpSpPr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8147FBD0-4204-FD20-5AC9-34E0A919FCCF}"/>
                </a:ext>
              </a:extLst>
            </p:cNvPr>
            <p:cNvCxnSpPr/>
            <p:nvPr/>
          </p:nvCxnSpPr>
          <p:spPr>
            <a:xfrm flipV="1">
              <a:off x="2232017" y="3167377"/>
              <a:ext cx="3189613" cy="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23CEAFA6-2CEE-3466-5ACE-A527DC4C99A5}"/>
                </a:ext>
              </a:extLst>
            </p:cNvPr>
            <p:cNvCxnSpPr/>
            <p:nvPr/>
          </p:nvCxnSpPr>
          <p:spPr>
            <a:xfrm>
              <a:off x="5428869" y="3162300"/>
              <a:ext cx="0" cy="82042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7BCE6E97-9039-9060-DDF0-EEEE2FE6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75373" y="5234167"/>
            <a:ext cx="573204" cy="680720"/>
            <a:chOff x="4081137" y="3562350"/>
            <a:chExt cx="966732" cy="872490"/>
          </a:xfrm>
        </p:grpSpPr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2D37D218-1B7B-C85F-F86A-30E3E49F7147}"/>
                </a:ext>
              </a:extLst>
            </p:cNvPr>
            <p:cNvCxnSpPr/>
            <p:nvPr/>
          </p:nvCxnSpPr>
          <p:spPr>
            <a:xfrm flipV="1">
              <a:off x="4081137" y="3568671"/>
              <a:ext cx="963303" cy="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910F937E-36C0-05DA-55CE-43559B9D556B}"/>
                </a:ext>
              </a:extLst>
            </p:cNvPr>
            <p:cNvCxnSpPr/>
            <p:nvPr/>
          </p:nvCxnSpPr>
          <p:spPr>
            <a:xfrm>
              <a:off x="5047869" y="3562350"/>
              <a:ext cx="0" cy="87249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4ABC6BC2-6167-540F-2CE6-830ECEEAE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45037" y="4014967"/>
            <a:ext cx="2025939" cy="646853"/>
            <a:chOff x="4058386" y="2766060"/>
            <a:chExt cx="1740434" cy="728980"/>
          </a:xfrm>
        </p:grpSpPr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96FF7C77-9941-A8D0-1080-608FCDE1C4B9}"/>
                </a:ext>
              </a:extLst>
            </p:cNvPr>
            <p:cNvCxnSpPr/>
            <p:nvPr/>
          </p:nvCxnSpPr>
          <p:spPr>
            <a:xfrm flipV="1">
              <a:off x="4058386" y="2766083"/>
              <a:ext cx="1740434" cy="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335CB173-2E01-1D75-887D-D923AC10B2C3}"/>
                </a:ext>
              </a:extLst>
            </p:cNvPr>
            <p:cNvCxnSpPr/>
            <p:nvPr/>
          </p:nvCxnSpPr>
          <p:spPr>
            <a:xfrm>
              <a:off x="5790819" y="2766060"/>
              <a:ext cx="0" cy="72898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91C56D94-3A88-156A-40AA-29574D33D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909879" y="3398362"/>
            <a:ext cx="5138431" cy="667405"/>
            <a:chOff x="2232017" y="2358390"/>
            <a:chExt cx="3942088" cy="689610"/>
          </a:xfrm>
        </p:grpSpPr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A6A479A7-B820-0F82-442D-1935AF190F25}"/>
                </a:ext>
              </a:extLst>
            </p:cNvPr>
            <p:cNvCxnSpPr/>
            <p:nvPr/>
          </p:nvCxnSpPr>
          <p:spPr>
            <a:xfrm flipV="1">
              <a:off x="2232017" y="2364789"/>
              <a:ext cx="3942088" cy="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2B629BA0-D2C5-9736-19BF-F610077B6322}"/>
                </a:ext>
              </a:extLst>
            </p:cNvPr>
            <p:cNvCxnSpPr/>
            <p:nvPr/>
          </p:nvCxnSpPr>
          <p:spPr>
            <a:xfrm>
              <a:off x="6171819" y="2358390"/>
              <a:ext cx="0" cy="68961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3A4F8C71-BF77-9526-E62D-5C320BF28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75373" y="2779378"/>
            <a:ext cx="3397684" cy="661549"/>
            <a:chOff x="4081137" y="1958340"/>
            <a:chExt cx="2576203" cy="621030"/>
          </a:xfrm>
        </p:grpSpPr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A302882E-FB0F-CE94-C505-839CBCAF085F}"/>
                </a:ext>
              </a:extLst>
            </p:cNvPr>
            <p:cNvCxnSpPr/>
            <p:nvPr/>
          </p:nvCxnSpPr>
          <p:spPr>
            <a:xfrm flipV="1">
              <a:off x="4081137" y="1963495"/>
              <a:ext cx="2576203" cy="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D3A5471F-B066-E367-1B67-C1C09D9EBE8A}"/>
                </a:ext>
              </a:extLst>
            </p:cNvPr>
            <p:cNvCxnSpPr/>
            <p:nvPr/>
          </p:nvCxnSpPr>
          <p:spPr>
            <a:xfrm>
              <a:off x="6655689" y="1958340"/>
              <a:ext cx="0" cy="62103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89DE8624-8A1A-240F-1F15-0CA3A7602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909880" y="2172528"/>
            <a:ext cx="6569297" cy="582599"/>
            <a:chOff x="2232017" y="1554480"/>
            <a:chExt cx="4940943" cy="510540"/>
          </a:xfrm>
        </p:grpSpPr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DC19937B-BE9A-8DEA-EEDE-BFC3C9EAE7A8}"/>
                </a:ext>
              </a:extLst>
            </p:cNvPr>
            <p:cNvCxnSpPr/>
            <p:nvPr/>
          </p:nvCxnSpPr>
          <p:spPr>
            <a:xfrm flipV="1">
              <a:off x="2232017" y="1562201"/>
              <a:ext cx="4940943" cy="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B645F094-1479-2F56-577D-E8E1387339C7}"/>
                </a:ext>
              </a:extLst>
            </p:cNvPr>
            <p:cNvCxnSpPr/>
            <p:nvPr/>
          </p:nvCxnSpPr>
          <p:spPr>
            <a:xfrm>
              <a:off x="7168769" y="1554480"/>
              <a:ext cx="0" cy="51054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FA1E66EF-534B-D0FD-2047-E7E97F3C8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75373" y="1541008"/>
            <a:ext cx="4908137" cy="474980"/>
            <a:chOff x="4081137" y="1154430"/>
            <a:chExt cx="3676023" cy="356235"/>
          </a:xfrm>
        </p:grpSpPr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2672582C-4937-FEEB-CBEB-DCD214640341}"/>
                </a:ext>
              </a:extLst>
            </p:cNvPr>
            <p:cNvCxnSpPr/>
            <p:nvPr/>
          </p:nvCxnSpPr>
          <p:spPr>
            <a:xfrm flipV="1">
              <a:off x="4081137" y="1160907"/>
              <a:ext cx="3676023" cy="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5B639D17-BAD2-99F8-25FF-110180305E37}"/>
                </a:ext>
              </a:extLst>
            </p:cNvPr>
            <p:cNvCxnSpPr/>
            <p:nvPr/>
          </p:nvCxnSpPr>
          <p:spPr>
            <a:xfrm>
              <a:off x="7747254" y="1154430"/>
              <a:ext cx="0" cy="35623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6F4F6949-8C43-6C7F-84F8-E5F7CBF61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916441" y="1339569"/>
            <a:ext cx="2458932" cy="420149"/>
            <a:chOff x="2236938" y="1003352"/>
            <a:chExt cx="1844199" cy="315112"/>
          </a:xfrm>
        </p:grpSpPr>
        <p:sp>
          <p:nvSpPr>
            <p:cNvPr id="282" name="Rounded Rectangle 155">
              <a:extLst>
                <a:ext uri="{FF2B5EF4-FFF2-40B4-BE49-F238E27FC236}">
                  <a16:creationId xmlns:a16="http://schemas.microsoft.com/office/drawing/2014/main" id="{80B09B98-6A53-2808-DA98-0884FF870ACE}"/>
                </a:ext>
              </a:extLst>
            </p:cNvPr>
            <p:cNvSpPr/>
            <p:nvPr/>
          </p:nvSpPr>
          <p:spPr bwMode="auto">
            <a:xfrm flipH="1">
              <a:off x="2236938" y="1003352"/>
              <a:ext cx="1844199" cy="31511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latin typeface="Metropolis" panose="00000500000000000000" pitchFamily="50" charset="0"/>
              </a:endParaRPr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9D73D278-1C0E-EC9F-E0C1-7DCCD4AAEC7C}"/>
                </a:ext>
              </a:extLst>
            </p:cNvPr>
            <p:cNvSpPr/>
            <p:nvPr/>
          </p:nvSpPr>
          <p:spPr bwMode="auto">
            <a:xfrm flipH="1">
              <a:off x="3794124" y="1028778"/>
              <a:ext cx="264262" cy="264260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tropolis" panose="00000500000000000000" pitchFamily="50" charset="0"/>
                </a:rPr>
                <a:t>1</a:t>
              </a: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DAD5B3D3-28EA-EBD1-A3D1-EAADDDAB434E}"/>
                </a:ext>
              </a:extLst>
            </p:cNvPr>
            <p:cNvSpPr txBox="1"/>
            <p:nvPr/>
          </p:nvSpPr>
          <p:spPr>
            <a:xfrm flipH="1">
              <a:off x="2392892" y="1080117"/>
              <a:ext cx="1284194" cy="16158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bg1"/>
                  </a:solidFill>
                  <a:latin typeface="Metropolis" panose="00000500000000000000" pitchFamily="50" charset="0"/>
                </a:rPr>
                <a:t>Consistency</a:t>
              </a:r>
            </a:p>
          </p:txBody>
        </p:sp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99093C8E-D265-8DDC-AF49-8EAE5B0B1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50947" y="1953099"/>
            <a:ext cx="2458932" cy="420149"/>
            <a:chOff x="387818" y="1404646"/>
            <a:chExt cx="1844199" cy="315112"/>
          </a:xfrm>
        </p:grpSpPr>
        <p:sp>
          <p:nvSpPr>
            <p:cNvPr id="286" name="Rounded Rectangle 149">
              <a:extLst>
                <a:ext uri="{FF2B5EF4-FFF2-40B4-BE49-F238E27FC236}">
                  <a16:creationId xmlns:a16="http://schemas.microsoft.com/office/drawing/2014/main" id="{291DC198-19BA-E49E-433D-920B9C3C9D62}"/>
                </a:ext>
              </a:extLst>
            </p:cNvPr>
            <p:cNvSpPr/>
            <p:nvPr/>
          </p:nvSpPr>
          <p:spPr bwMode="auto">
            <a:xfrm flipH="1">
              <a:off x="387818" y="1404646"/>
              <a:ext cx="1844199" cy="31511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latin typeface="Metropolis" panose="00000500000000000000" pitchFamily="50" charset="0"/>
              </a:endParaRPr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1B88BD87-156C-5662-C1E8-64898D72200F}"/>
                </a:ext>
              </a:extLst>
            </p:cNvPr>
            <p:cNvSpPr/>
            <p:nvPr/>
          </p:nvSpPr>
          <p:spPr bwMode="auto">
            <a:xfrm flipH="1">
              <a:off x="1945004" y="1430072"/>
              <a:ext cx="264262" cy="264260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tropolis" panose="00000500000000000000" pitchFamily="50" charset="0"/>
                </a:rPr>
                <a:t>2</a:t>
              </a:r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65270040-1C39-2FE7-6D1F-C8F733FBDBAB}"/>
                </a:ext>
              </a:extLst>
            </p:cNvPr>
            <p:cNvSpPr txBox="1"/>
            <p:nvPr/>
          </p:nvSpPr>
          <p:spPr>
            <a:xfrm flipH="1">
              <a:off x="543772" y="1481411"/>
              <a:ext cx="1284194" cy="16158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bg1"/>
                  </a:solidFill>
                  <a:latin typeface="Metropolis" panose="00000500000000000000" pitchFamily="50" charset="0"/>
                </a:rPr>
                <a:t>Speed</a:t>
              </a:r>
            </a:p>
          </p:txBody>
        </p: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39AA9AB0-1595-2615-A090-4C0AF3AF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916441" y="2566628"/>
            <a:ext cx="2458932" cy="420149"/>
            <a:chOff x="2236938" y="1805940"/>
            <a:chExt cx="1844199" cy="315112"/>
          </a:xfrm>
        </p:grpSpPr>
        <p:sp>
          <p:nvSpPr>
            <p:cNvPr id="290" name="Rounded Rectangle 157">
              <a:extLst>
                <a:ext uri="{FF2B5EF4-FFF2-40B4-BE49-F238E27FC236}">
                  <a16:creationId xmlns:a16="http://schemas.microsoft.com/office/drawing/2014/main" id="{10E402F3-851E-9A99-3C75-5EF97AD9E011}"/>
                </a:ext>
              </a:extLst>
            </p:cNvPr>
            <p:cNvSpPr/>
            <p:nvPr/>
          </p:nvSpPr>
          <p:spPr bwMode="auto">
            <a:xfrm flipH="1">
              <a:off x="2236938" y="1805940"/>
              <a:ext cx="1844199" cy="315112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latin typeface="Metropolis" panose="00000500000000000000" pitchFamily="50" charset="0"/>
              </a:endParaRPr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648E3ED5-275A-54C3-F37B-3795D9411CD1}"/>
                </a:ext>
              </a:extLst>
            </p:cNvPr>
            <p:cNvSpPr/>
            <p:nvPr/>
          </p:nvSpPr>
          <p:spPr bwMode="auto">
            <a:xfrm flipH="1">
              <a:off x="3794124" y="1831366"/>
              <a:ext cx="264262" cy="26426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tropolis" panose="00000500000000000000" pitchFamily="50" charset="0"/>
                </a:rPr>
                <a:t>3</a:t>
              </a:r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341C17DB-7AAF-B0D4-7DD0-832ED5C0E55F}"/>
                </a:ext>
              </a:extLst>
            </p:cNvPr>
            <p:cNvSpPr txBox="1"/>
            <p:nvPr/>
          </p:nvSpPr>
          <p:spPr>
            <a:xfrm flipH="1">
              <a:off x="2392892" y="1882705"/>
              <a:ext cx="1284194" cy="16158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accent6"/>
                  </a:solidFill>
                  <a:latin typeface="Metropolis" panose="00000500000000000000" pitchFamily="50" charset="0"/>
                </a:rPr>
                <a:t>Collaboration</a:t>
              </a:r>
            </a:p>
          </p:txBody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6BCC8800-06EC-007D-406A-6912CD666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50947" y="3180150"/>
            <a:ext cx="2458932" cy="420148"/>
            <a:chOff x="387818" y="2207234"/>
            <a:chExt cx="1844199" cy="315112"/>
          </a:xfrm>
        </p:grpSpPr>
        <p:sp>
          <p:nvSpPr>
            <p:cNvPr id="294" name="Rounded Rectangle 151">
              <a:extLst>
                <a:ext uri="{FF2B5EF4-FFF2-40B4-BE49-F238E27FC236}">
                  <a16:creationId xmlns:a16="http://schemas.microsoft.com/office/drawing/2014/main" id="{7A600400-4F65-BC2F-B08E-92015F08FEA1}"/>
                </a:ext>
              </a:extLst>
            </p:cNvPr>
            <p:cNvSpPr/>
            <p:nvPr/>
          </p:nvSpPr>
          <p:spPr bwMode="auto">
            <a:xfrm flipH="1">
              <a:off x="387818" y="2207234"/>
              <a:ext cx="1844199" cy="31511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latin typeface="Metropolis" panose="00000500000000000000" pitchFamily="50" charset="0"/>
              </a:endParaRPr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AE63D750-CE7F-B64C-4D37-D194F2F0576A}"/>
                </a:ext>
              </a:extLst>
            </p:cNvPr>
            <p:cNvSpPr/>
            <p:nvPr/>
          </p:nvSpPr>
          <p:spPr bwMode="auto">
            <a:xfrm flipH="1">
              <a:off x="1945004" y="2232660"/>
              <a:ext cx="264262" cy="264260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tropolis" panose="00000500000000000000" pitchFamily="50" charset="0"/>
                </a:rPr>
                <a:t>4</a:t>
              </a:r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46E567A7-20E8-9DAD-C674-FCD3BD2A0CB1}"/>
                </a:ext>
              </a:extLst>
            </p:cNvPr>
            <p:cNvSpPr txBox="1"/>
            <p:nvPr/>
          </p:nvSpPr>
          <p:spPr>
            <a:xfrm flipH="1">
              <a:off x="543772" y="2283998"/>
              <a:ext cx="1284194" cy="16158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bg1"/>
                  </a:solidFill>
                  <a:latin typeface="Metropolis" panose="00000500000000000000" pitchFamily="50" charset="0"/>
                </a:rPr>
                <a:t>Accountability</a:t>
              </a:r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116922FD-B589-E04B-E7DF-7C68EDDE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916441" y="3793687"/>
            <a:ext cx="2458932" cy="420149"/>
            <a:chOff x="2236938" y="2608528"/>
            <a:chExt cx="1844199" cy="315112"/>
          </a:xfrm>
        </p:grpSpPr>
        <p:sp>
          <p:nvSpPr>
            <p:cNvPr id="298" name="Rounded Rectangle 159">
              <a:extLst>
                <a:ext uri="{FF2B5EF4-FFF2-40B4-BE49-F238E27FC236}">
                  <a16:creationId xmlns:a16="http://schemas.microsoft.com/office/drawing/2014/main" id="{7D632302-26E7-780B-83E0-93E411BBD96F}"/>
                </a:ext>
              </a:extLst>
            </p:cNvPr>
            <p:cNvSpPr/>
            <p:nvPr/>
          </p:nvSpPr>
          <p:spPr bwMode="auto">
            <a:xfrm flipH="1">
              <a:off x="2236938" y="2608528"/>
              <a:ext cx="1844199" cy="315112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latin typeface="Metropolis" panose="00000500000000000000" pitchFamily="50" charset="0"/>
              </a:endParaRPr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5875F8E8-FFE4-D2B4-37C1-8EE7E1795A42}"/>
                </a:ext>
              </a:extLst>
            </p:cNvPr>
            <p:cNvSpPr/>
            <p:nvPr/>
          </p:nvSpPr>
          <p:spPr bwMode="auto">
            <a:xfrm flipH="1">
              <a:off x="3794124" y="2633954"/>
              <a:ext cx="264262" cy="264260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tropolis" panose="00000500000000000000" pitchFamily="50" charset="0"/>
                </a:rPr>
                <a:t>5</a:t>
              </a:r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E9B50862-5F42-4E5A-6561-D9B0E40FB088}"/>
                </a:ext>
              </a:extLst>
            </p:cNvPr>
            <p:cNvSpPr txBox="1"/>
            <p:nvPr/>
          </p:nvSpPr>
          <p:spPr>
            <a:xfrm flipH="1">
              <a:off x="2392892" y="2685293"/>
              <a:ext cx="1284194" cy="16158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bg1"/>
                  </a:solidFill>
                  <a:latin typeface="Metropolis" panose="00000500000000000000" pitchFamily="50" charset="0"/>
                </a:rPr>
                <a:t>Scalability</a:t>
              </a:r>
            </a:p>
          </p:txBody>
        </p: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BAD2CB36-77B1-9B8D-5B1F-1CE41EF49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50947" y="4407216"/>
            <a:ext cx="2458932" cy="420149"/>
            <a:chOff x="387818" y="3009822"/>
            <a:chExt cx="1844199" cy="315112"/>
          </a:xfrm>
        </p:grpSpPr>
        <p:sp>
          <p:nvSpPr>
            <p:cNvPr id="302" name="Rounded Rectangle 153">
              <a:extLst>
                <a:ext uri="{FF2B5EF4-FFF2-40B4-BE49-F238E27FC236}">
                  <a16:creationId xmlns:a16="http://schemas.microsoft.com/office/drawing/2014/main" id="{D0513E02-C3BA-F94A-E9E7-B760AFD8A9BE}"/>
                </a:ext>
              </a:extLst>
            </p:cNvPr>
            <p:cNvSpPr/>
            <p:nvPr/>
          </p:nvSpPr>
          <p:spPr bwMode="auto">
            <a:xfrm flipH="1">
              <a:off x="387818" y="3009822"/>
              <a:ext cx="1844199" cy="315112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latin typeface="Metropolis" panose="00000500000000000000" pitchFamily="50" charset="0"/>
              </a:endParaRPr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E01EED91-1C31-F062-FFD9-2499F2F1E699}"/>
                </a:ext>
              </a:extLst>
            </p:cNvPr>
            <p:cNvSpPr/>
            <p:nvPr/>
          </p:nvSpPr>
          <p:spPr bwMode="auto">
            <a:xfrm flipH="1">
              <a:off x="1945004" y="3035248"/>
              <a:ext cx="264262" cy="264260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tropolis" panose="00000500000000000000" pitchFamily="50" charset="0"/>
                </a:rPr>
                <a:t>6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3E084D50-B020-80CC-587C-93629A9CE9A9}"/>
                </a:ext>
              </a:extLst>
            </p:cNvPr>
            <p:cNvSpPr txBox="1"/>
            <p:nvPr/>
          </p:nvSpPr>
          <p:spPr>
            <a:xfrm flipH="1">
              <a:off x="543772" y="3086587"/>
              <a:ext cx="1284194" cy="16158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bg1"/>
                  </a:solidFill>
                  <a:latin typeface="Metropolis" panose="00000500000000000000" pitchFamily="50" charset="0"/>
                </a:rPr>
                <a:t>Versioning</a:t>
              </a:r>
            </a:p>
          </p:txBody>
        </p: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12943ABB-9949-BD45-46D8-DDC0BF206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916441" y="5020745"/>
            <a:ext cx="2458932" cy="420149"/>
            <a:chOff x="2236938" y="3411116"/>
            <a:chExt cx="1844199" cy="315112"/>
          </a:xfrm>
        </p:grpSpPr>
        <p:sp>
          <p:nvSpPr>
            <p:cNvPr id="306" name="Rounded Rectangle 161">
              <a:extLst>
                <a:ext uri="{FF2B5EF4-FFF2-40B4-BE49-F238E27FC236}">
                  <a16:creationId xmlns:a16="http://schemas.microsoft.com/office/drawing/2014/main" id="{2FBAA8B0-8F49-E1A7-C8EA-2BA5FC04B0FE}"/>
                </a:ext>
              </a:extLst>
            </p:cNvPr>
            <p:cNvSpPr/>
            <p:nvPr/>
          </p:nvSpPr>
          <p:spPr bwMode="auto">
            <a:xfrm flipH="1">
              <a:off x="2236938" y="3411116"/>
              <a:ext cx="1844199" cy="31511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latin typeface="Metropolis" panose="00000500000000000000" pitchFamily="50" charset="0"/>
              </a:endParaRPr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FAAF1BAE-09D6-078A-4B1A-D4358D737479}"/>
                </a:ext>
              </a:extLst>
            </p:cNvPr>
            <p:cNvSpPr/>
            <p:nvPr/>
          </p:nvSpPr>
          <p:spPr bwMode="auto">
            <a:xfrm flipH="1">
              <a:off x="3794124" y="3436542"/>
              <a:ext cx="264262" cy="264260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tropolis" panose="00000500000000000000" pitchFamily="50" charset="0"/>
                </a:rPr>
                <a:t>7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764D89BF-DF8E-C25E-2F05-3B608EEB89C7}"/>
                </a:ext>
              </a:extLst>
            </p:cNvPr>
            <p:cNvSpPr txBox="1"/>
            <p:nvPr/>
          </p:nvSpPr>
          <p:spPr>
            <a:xfrm flipH="1">
              <a:off x="2392892" y="3487881"/>
              <a:ext cx="1284194" cy="16158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bg1"/>
                  </a:solidFill>
                  <a:latin typeface="Metropolis" panose="00000500000000000000" pitchFamily="50" charset="0"/>
                </a:rPr>
                <a:t>Testing</a:t>
              </a:r>
            </a:p>
          </p:txBody>
        </p:sp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F8E72BA9-7846-E771-D8D8-2972F259F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861510" y="5898767"/>
            <a:ext cx="2354591" cy="712851"/>
            <a:chOff x="3215990" y="4383286"/>
            <a:chExt cx="2480953" cy="544081"/>
          </a:xfrm>
        </p:grpSpPr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7331296C-DF28-EB83-6D75-B4008B502E4C}"/>
                </a:ext>
              </a:extLst>
            </p:cNvPr>
            <p:cNvCxnSpPr>
              <a:stCxn id="335" idx="1"/>
            </p:cNvCxnSpPr>
            <p:nvPr/>
          </p:nvCxnSpPr>
          <p:spPr>
            <a:xfrm flipV="1">
              <a:off x="3215990" y="4383286"/>
              <a:ext cx="2480953" cy="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70FF6CF2-DAD9-6446-A44D-64BF0D73EF56}"/>
                </a:ext>
              </a:extLst>
            </p:cNvPr>
            <p:cNvCxnSpPr/>
            <p:nvPr/>
          </p:nvCxnSpPr>
          <p:spPr>
            <a:xfrm>
              <a:off x="5696943" y="4391864"/>
              <a:ext cx="0" cy="53550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1E0617D4-77B9-0F49-8A64-39959E9D6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095180" y="2327140"/>
            <a:ext cx="1912179" cy="4530859"/>
            <a:chOff x="6868453" y="1744030"/>
            <a:chExt cx="1434134" cy="3398144"/>
          </a:xfrm>
        </p:grpSpPr>
        <p:sp>
          <p:nvSpPr>
            <p:cNvPr id="313" name="Freeform 9">
              <a:extLst>
                <a:ext uri="{FF2B5EF4-FFF2-40B4-BE49-F238E27FC236}">
                  <a16:creationId xmlns:a16="http://schemas.microsoft.com/office/drawing/2014/main" id="{6BEE9B36-0828-956C-BE6C-B2CF1B6FD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8453" y="1744030"/>
              <a:ext cx="1434134" cy="3398144"/>
            </a:xfrm>
            <a:custGeom>
              <a:avLst/>
              <a:gdLst>
                <a:gd name="T0" fmla="*/ 268 w 692"/>
                <a:gd name="T1" fmla="*/ 0 h 1625"/>
                <a:gd name="T2" fmla="*/ 15 w 692"/>
                <a:gd name="T3" fmla="*/ 241 h 1625"/>
                <a:gd name="T4" fmla="*/ 0 w 692"/>
                <a:gd name="T5" fmla="*/ 375 h 1625"/>
                <a:gd name="T6" fmla="*/ 331 w 692"/>
                <a:gd name="T7" fmla="*/ 1625 h 1625"/>
                <a:gd name="T8" fmla="*/ 378 w 692"/>
                <a:gd name="T9" fmla="*/ 1625 h 1625"/>
                <a:gd name="T10" fmla="*/ 692 w 692"/>
                <a:gd name="T11" fmla="*/ 1625 h 1625"/>
                <a:gd name="T12" fmla="*/ 268 w 692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2" h="1625">
                  <a:moveTo>
                    <a:pt x="268" y="0"/>
                  </a:moveTo>
                  <a:lnTo>
                    <a:pt x="15" y="241"/>
                  </a:lnTo>
                  <a:lnTo>
                    <a:pt x="0" y="375"/>
                  </a:lnTo>
                  <a:lnTo>
                    <a:pt x="331" y="1625"/>
                  </a:lnTo>
                  <a:lnTo>
                    <a:pt x="378" y="1625"/>
                  </a:lnTo>
                  <a:lnTo>
                    <a:pt x="692" y="1625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4" name="Freeform 47">
              <a:extLst>
                <a:ext uri="{FF2B5EF4-FFF2-40B4-BE49-F238E27FC236}">
                  <a16:creationId xmlns:a16="http://schemas.microsoft.com/office/drawing/2014/main" id="{1A6A584B-3A83-674E-A5C6-17B5ED809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8453" y="2248002"/>
              <a:ext cx="783385" cy="2894172"/>
            </a:xfrm>
            <a:custGeom>
              <a:avLst/>
              <a:gdLst>
                <a:gd name="T0" fmla="*/ 15 w 378"/>
                <a:gd name="T1" fmla="*/ 0 h 1384"/>
                <a:gd name="T2" fmla="*/ 15 w 378"/>
                <a:gd name="T3" fmla="*/ 0 h 1384"/>
                <a:gd name="T4" fmla="*/ 0 w 378"/>
                <a:gd name="T5" fmla="*/ 129 h 1384"/>
                <a:gd name="T6" fmla="*/ 331 w 378"/>
                <a:gd name="T7" fmla="*/ 1384 h 1384"/>
                <a:gd name="T8" fmla="*/ 378 w 378"/>
                <a:gd name="T9" fmla="*/ 1384 h 1384"/>
                <a:gd name="T10" fmla="*/ 15 w 378"/>
                <a:gd name="T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8" h="1384">
                  <a:moveTo>
                    <a:pt x="15" y="0"/>
                  </a:moveTo>
                  <a:lnTo>
                    <a:pt x="15" y="0"/>
                  </a:lnTo>
                  <a:lnTo>
                    <a:pt x="0" y="129"/>
                  </a:lnTo>
                  <a:lnTo>
                    <a:pt x="331" y="1384"/>
                  </a:lnTo>
                  <a:lnTo>
                    <a:pt x="378" y="1384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6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703CAC8B-DA86-3404-702B-615FA8248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26299" y="1457217"/>
            <a:ext cx="2199557" cy="5400783"/>
            <a:chOff x="7494332" y="1091587"/>
            <a:chExt cx="1649668" cy="4050587"/>
          </a:xfrm>
        </p:grpSpPr>
        <p:sp>
          <p:nvSpPr>
            <p:cNvPr id="316" name="Freeform 7">
              <a:extLst>
                <a:ext uri="{FF2B5EF4-FFF2-40B4-BE49-F238E27FC236}">
                  <a16:creationId xmlns:a16="http://schemas.microsoft.com/office/drawing/2014/main" id="{AC9E3332-E9BF-B4FC-70E7-83DD0AFFA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4332" y="1091587"/>
              <a:ext cx="1649668" cy="4050587"/>
            </a:xfrm>
            <a:custGeom>
              <a:avLst/>
              <a:gdLst>
                <a:gd name="T0" fmla="*/ 288 w 796"/>
                <a:gd name="T1" fmla="*/ 0 h 1937"/>
                <a:gd name="T2" fmla="*/ 18 w 796"/>
                <a:gd name="T3" fmla="*/ 256 h 1937"/>
                <a:gd name="T4" fmla="*/ 0 w 796"/>
                <a:gd name="T5" fmla="*/ 441 h 1937"/>
                <a:gd name="T6" fmla="*/ 390 w 796"/>
                <a:gd name="T7" fmla="*/ 1937 h 1937"/>
                <a:gd name="T8" fmla="*/ 461 w 796"/>
                <a:gd name="T9" fmla="*/ 1937 h 1937"/>
                <a:gd name="T10" fmla="*/ 796 w 796"/>
                <a:gd name="T11" fmla="*/ 1937 h 1937"/>
                <a:gd name="T12" fmla="*/ 288 w 796"/>
                <a:gd name="T13" fmla="*/ 0 h 1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1937">
                  <a:moveTo>
                    <a:pt x="288" y="0"/>
                  </a:moveTo>
                  <a:lnTo>
                    <a:pt x="18" y="256"/>
                  </a:lnTo>
                  <a:lnTo>
                    <a:pt x="0" y="441"/>
                  </a:lnTo>
                  <a:lnTo>
                    <a:pt x="390" y="1937"/>
                  </a:lnTo>
                  <a:lnTo>
                    <a:pt x="461" y="1937"/>
                  </a:lnTo>
                  <a:lnTo>
                    <a:pt x="796" y="1937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7" name="Freeform 51">
              <a:extLst>
                <a:ext uri="{FF2B5EF4-FFF2-40B4-BE49-F238E27FC236}">
                  <a16:creationId xmlns:a16="http://schemas.microsoft.com/office/drawing/2014/main" id="{327DEF86-C6F1-9A28-7C7B-AB3E94022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4332" y="1626925"/>
              <a:ext cx="955399" cy="3515249"/>
            </a:xfrm>
            <a:custGeom>
              <a:avLst/>
              <a:gdLst>
                <a:gd name="T0" fmla="*/ 18 w 461"/>
                <a:gd name="T1" fmla="*/ 0 h 1681"/>
                <a:gd name="T2" fmla="*/ 0 w 461"/>
                <a:gd name="T3" fmla="*/ 185 h 1681"/>
                <a:gd name="T4" fmla="*/ 390 w 461"/>
                <a:gd name="T5" fmla="*/ 1681 h 1681"/>
                <a:gd name="T6" fmla="*/ 461 w 461"/>
                <a:gd name="T7" fmla="*/ 1681 h 1681"/>
                <a:gd name="T8" fmla="*/ 278 w 461"/>
                <a:gd name="T9" fmla="*/ 983 h 1681"/>
                <a:gd name="T10" fmla="*/ 18 w 461"/>
                <a:gd name="T11" fmla="*/ 0 h 1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1" h="1681">
                  <a:moveTo>
                    <a:pt x="18" y="0"/>
                  </a:moveTo>
                  <a:lnTo>
                    <a:pt x="0" y="185"/>
                  </a:lnTo>
                  <a:lnTo>
                    <a:pt x="390" y="1681"/>
                  </a:lnTo>
                  <a:lnTo>
                    <a:pt x="461" y="1681"/>
                  </a:lnTo>
                  <a:lnTo>
                    <a:pt x="278" y="983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6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3CC0CBB0-26C0-148E-AB4B-B2E6F752A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434759" y="3124572"/>
            <a:ext cx="1575060" cy="3733427"/>
            <a:chOff x="6373137" y="2342104"/>
            <a:chExt cx="1181295" cy="2800070"/>
          </a:xfrm>
        </p:grpSpPr>
        <p:sp>
          <p:nvSpPr>
            <p:cNvPr id="319" name="Freeform 11">
              <a:extLst>
                <a:ext uri="{FF2B5EF4-FFF2-40B4-BE49-F238E27FC236}">
                  <a16:creationId xmlns:a16="http://schemas.microsoft.com/office/drawing/2014/main" id="{8EE0DB2D-2D15-853A-6DEF-70D1910EDE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3137" y="2342104"/>
              <a:ext cx="1181295" cy="2800070"/>
            </a:xfrm>
            <a:custGeom>
              <a:avLst/>
              <a:gdLst>
                <a:gd name="T0" fmla="*/ 217 w 570"/>
                <a:gd name="T1" fmla="*/ 0 h 1339"/>
                <a:gd name="T2" fmla="*/ 13 w 570"/>
                <a:gd name="T3" fmla="*/ 193 h 1339"/>
                <a:gd name="T4" fmla="*/ 0 w 570"/>
                <a:gd name="T5" fmla="*/ 337 h 1339"/>
                <a:gd name="T6" fmla="*/ 260 w 570"/>
                <a:gd name="T7" fmla="*/ 1339 h 1339"/>
                <a:gd name="T8" fmla="*/ 314 w 570"/>
                <a:gd name="T9" fmla="*/ 1339 h 1339"/>
                <a:gd name="T10" fmla="*/ 570 w 570"/>
                <a:gd name="T11" fmla="*/ 1339 h 1339"/>
                <a:gd name="T12" fmla="*/ 217 w 570"/>
                <a:gd name="T13" fmla="*/ 0 h 1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0" h="1339">
                  <a:moveTo>
                    <a:pt x="217" y="0"/>
                  </a:moveTo>
                  <a:lnTo>
                    <a:pt x="13" y="193"/>
                  </a:lnTo>
                  <a:lnTo>
                    <a:pt x="0" y="337"/>
                  </a:lnTo>
                  <a:lnTo>
                    <a:pt x="260" y="1339"/>
                  </a:lnTo>
                  <a:lnTo>
                    <a:pt x="314" y="1339"/>
                  </a:lnTo>
                  <a:lnTo>
                    <a:pt x="570" y="13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0" name="Freeform 43">
              <a:extLst>
                <a:ext uri="{FF2B5EF4-FFF2-40B4-BE49-F238E27FC236}">
                  <a16:creationId xmlns:a16="http://schemas.microsoft.com/office/drawing/2014/main" id="{500DAA9F-1498-71B0-A0A3-24E0E4669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3137" y="2745699"/>
              <a:ext cx="646604" cy="2396475"/>
            </a:xfrm>
            <a:custGeom>
              <a:avLst/>
              <a:gdLst>
                <a:gd name="T0" fmla="*/ 13 w 312"/>
                <a:gd name="T1" fmla="*/ 0 h 1146"/>
                <a:gd name="T2" fmla="*/ 6 w 312"/>
                <a:gd name="T3" fmla="*/ 69 h 1146"/>
                <a:gd name="T4" fmla="*/ 0 w 312"/>
                <a:gd name="T5" fmla="*/ 144 h 1146"/>
                <a:gd name="T6" fmla="*/ 199 w 312"/>
                <a:gd name="T7" fmla="*/ 911 h 1146"/>
                <a:gd name="T8" fmla="*/ 260 w 312"/>
                <a:gd name="T9" fmla="*/ 1146 h 1146"/>
                <a:gd name="T10" fmla="*/ 312 w 312"/>
                <a:gd name="T11" fmla="*/ 1146 h 1146"/>
                <a:gd name="T12" fmla="*/ 13 w 312"/>
                <a:gd name="T13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1146">
                  <a:moveTo>
                    <a:pt x="13" y="0"/>
                  </a:moveTo>
                  <a:lnTo>
                    <a:pt x="6" y="69"/>
                  </a:lnTo>
                  <a:lnTo>
                    <a:pt x="0" y="144"/>
                  </a:lnTo>
                  <a:lnTo>
                    <a:pt x="199" y="911"/>
                  </a:lnTo>
                  <a:lnTo>
                    <a:pt x="260" y="1146"/>
                  </a:lnTo>
                  <a:lnTo>
                    <a:pt x="312" y="114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6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60D45995-FD19-E5AC-7BD6-10F44604C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741805" y="3729617"/>
            <a:ext cx="1414791" cy="3128383"/>
            <a:chOff x="5850881" y="2795887"/>
            <a:chExt cx="1061093" cy="2346287"/>
          </a:xfrm>
        </p:grpSpPr>
        <p:sp>
          <p:nvSpPr>
            <p:cNvPr id="322" name="Freeform 5">
              <a:extLst>
                <a:ext uri="{FF2B5EF4-FFF2-40B4-BE49-F238E27FC236}">
                  <a16:creationId xmlns:a16="http://schemas.microsoft.com/office/drawing/2014/main" id="{AD1FE2EF-3EF4-E6BC-703A-7851E0238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881" y="2795887"/>
              <a:ext cx="1061093" cy="2346287"/>
            </a:xfrm>
            <a:custGeom>
              <a:avLst/>
              <a:gdLst>
                <a:gd name="T0" fmla="*/ 221 w 512"/>
                <a:gd name="T1" fmla="*/ 0 h 1122"/>
                <a:gd name="T2" fmla="*/ 15 w 512"/>
                <a:gd name="T3" fmla="*/ 197 h 1122"/>
                <a:gd name="T4" fmla="*/ 0 w 512"/>
                <a:gd name="T5" fmla="*/ 342 h 1122"/>
                <a:gd name="T6" fmla="*/ 63 w 512"/>
                <a:gd name="T7" fmla="*/ 580 h 1122"/>
                <a:gd name="T8" fmla="*/ 207 w 512"/>
                <a:gd name="T9" fmla="*/ 1122 h 1122"/>
                <a:gd name="T10" fmla="*/ 256 w 512"/>
                <a:gd name="T11" fmla="*/ 1122 h 1122"/>
                <a:gd name="T12" fmla="*/ 512 w 512"/>
                <a:gd name="T13" fmla="*/ 1122 h 1122"/>
                <a:gd name="T14" fmla="*/ 221 w 512"/>
                <a:gd name="T15" fmla="*/ 0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2" h="1122">
                  <a:moveTo>
                    <a:pt x="221" y="0"/>
                  </a:moveTo>
                  <a:lnTo>
                    <a:pt x="15" y="197"/>
                  </a:lnTo>
                  <a:lnTo>
                    <a:pt x="0" y="342"/>
                  </a:lnTo>
                  <a:lnTo>
                    <a:pt x="63" y="580"/>
                  </a:lnTo>
                  <a:lnTo>
                    <a:pt x="207" y="1122"/>
                  </a:lnTo>
                  <a:lnTo>
                    <a:pt x="256" y="1122"/>
                  </a:lnTo>
                  <a:lnTo>
                    <a:pt x="512" y="1122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3" name="Freeform 35">
              <a:extLst>
                <a:ext uri="{FF2B5EF4-FFF2-40B4-BE49-F238E27FC236}">
                  <a16:creationId xmlns:a16="http://schemas.microsoft.com/office/drawing/2014/main" id="{7EDA08BC-907B-250C-E01C-DDFCDC4A3B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881" y="3207846"/>
              <a:ext cx="530547" cy="1934328"/>
            </a:xfrm>
            <a:custGeom>
              <a:avLst/>
              <a:gdLst>
                <a:gd name="T0" fmla="*/ 15 w 256"/>
                <a:gd name="T1" fmla="*/ 0 h 925"/>
                <a:gd name="T2" fmla="*/ 0 w 256"/>
                <a:gd name="T3" fmla="*/ 145 h 925"/>
                <a:gd name="T4" fmla="*/ 176 w 256"/>
                <a:gd name="T5" fmla="*/ 806 h 925"/>
                <a:gd name="T6" fmla="*/ 207 w 256"/>
                <a:gd name="T7" fmla="*/ 925 h 925"/>
                <a:gd name="T8" fmla="*/ 256 w 256"/>
                <a:gd name="T9" fmla="*/ 925 h 925"/>
                <a:gd name="T10" fmla="*/ 15 w 256"/>
                <a:gd name="T11" fmla="*/ 0 h 9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6" h="925">
                  <a:moveTo>
                    <a:pt x="15" y="0"/>
                  </a:moveTo>
                  <a:lnTo>
                    <a:pt x="0" y="145"/>
                  </a:lnTo>
                  <a:lnTo>
                    <a:pt x="176" y="806"/>
                  </a:lnTo>
                  <a:lnTo>
                    <a:pt x="207" y="925"/>
                  </a:lnTo>
                  <a:lnTo>
                    <a:pt x="256" y="92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6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7FFA034C-9F34-895F-289B-2D06CB48F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056515" y="4359754"/>
            <a:ext cx="1257285" cy="2498245"/>
            <a:chOff x="5336914" y="3268490"/>
            <a:chExt cx="942964" cy="1873684"/>
          </a:xfrm>
        </p:grpSpPr>
        <p:sp>
          <p:nvSpPr>
            <p:cNvPr id="325" name="Freeform 13">
              <a:extLst>
                <a:ext uri="{FF2B5EF4-FFF2-40B4-BE49-F238E27FC236}">
                  <a16:creationId xmlns:a16="http://schemas.microsoft.com/office/drawing/2014/main" id="{7E000F45-AFD6-4AA4-A744-8D2A0FF62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6914" y="3268490"/>
              <a:ext cx="942964" cy="1873684"/>
            </a:xfrm>
            <a:custGeom>
              <a:avLst/>
              <a:gdLst>
                <a:gd name="T0" fmla="*/ 218 w 455"/>
                <a:gd name="T1" fmla="*/ 0 h 896"/>
                <a:gd name="T2" fmla="*/ 15 w 455"/>
                <a:gd name="T3" fmla="*/ 195 h 896"/>
                <a:gd name="T4" fmla="*/ 0 w 455"/>
                <a:gd name="T5" fmla="*/ 337 h 896"/>
                <a:gd name="T6" fmla="*/ 147 w 455"/>
                <a:gd name="T7" fmla="*/ 896 h 896"/>
                <a:gd name="T8" fmla="*/ 201 w 455"/>
                <a:gd name="T9" fmla="*/ 896 h 896"/>
                <a:gd name="T10" fmla="*/ 455 w 455"/>
                <a:gd name="T11" fmla="*/ 896 h 896"/>
                <a:gd name="T12" fmla="*/ 218 w 455"/>
                <a:gd name="T13" fmla="*/ 0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5" h="896">
                  <a:moveTo>
                    <a:pt x="218" y="0"/>
                  </a:moveTo>
                  <a:lnTo>
                    <a:pt x="15" y="195"/>
                  </a:lnTo>
                  <a:lnTo>
                    <a:pt x="0" y="337"/>
                  </a:lnTo>
                  <a:lnTo>
                    <a:pt x="147" y="896"/>
                  </a:lnTo>
                  <a:lnTo>
                    <a:pt x="201" y="896"/>
                  </a:lnTo>
                  <a:lnTo>
                    <a:pt x="455" y="896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6" name="Freeform 29">
              <a:extLst>
                <a:ext uri="{FF2B5EF4-FFF2-40B4-BE49-F238E27FC236}">
                  <a16:creationId xmlns:a16="http://schemas.microsoft.com/office/drawing/2014/main" id="{7C550387-2E90-A40A-268B-F7382058F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8987" y="3676267"/>
              <a:ext cx="414489" cy="1465907"/>
            </a:xfrm>
            <a:custGeom>
              <a:avLst/>
              <a:gdLst>
                <a:gd name="T0" fmla="*/ 14 w 200"/>
                <a:gd name="T1" fmla="*/ 0 h 701"/>
                <a:gd name="T2" fmla="*/ 14 w 200"/>
                <a:gd name="T3" fmla="*/ 0 h 701"/>
                <a:gd name="T4" fmla="*/ 0 w 200"/>
                <a:gd name="T5" fmla="*/ 141 h 701"/>
                <a:gd name="T6" fmla="*/ 106 w 200"/>
                <a:gd name="T7" fmla="*/ 550 h 701"/>
                <a:gd name="T8" fmla="*/ 146 w 200"/>
                <a:gd name="T9" fmla="*/ 701 h 701"/>
                <a:gd name="T10" fmla="*/ 200 w 200"/>
                <a:gd name="T11" fmla="*/ 701 h 701"/>
                <a:gd name="T12" fmla="*/ 14 w 200"/>
                <a:gd name="T13" fmla="*/ 0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701">
                  <a:moveTo>
                    <a:pt x="14" y="0"/>
                  </a:moveTo>
                  <a:lnTo>
                    <a:pt x="14" y="0"/>
                  </a:lnTo>
                  <a:lnTo>
                    <a:pt x="0" y="141"/>
                  </a:lnTo>
                  <a:lnTo>
                    <a:pt x="106" y="550"/>
                  </a:lnTo>
                  <a:lnTo>
                    <a:pt x="146" y="701"/>
                  </a:lnTo>
                  <a:lnTo>
                    <a:pt x="200" y="70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6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8DF37A89-B6EE-9E5C-CC62-616DE7406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72473" y="4962010"/>
            <a:ext cx="1091489" cy="1895989"/>
            <a:chOff x="4818802" y="3720182"/>
            <a:chExt cx="818617" cy="1421992"/>
          </a:xfrm>
        </p:grpSpPr>
        <p:sp>
          <p:nvSpPr>
            <p:cNvPr id="328" name="Freeform 15">
              <a:extLst>
                <a:ext uri="{FF2B5EF4-FFF2-40B4-BE49-F238E27FC236}">
                  <a16:creationId xmlns:a16="http://schemas.microsoft.com/office/drawing/2014/main" id="{2C108F88-D28D-C38D-56C7-E66F30921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802" y="3720182"/>
              <a:ext cx="818617" cy="1421992"/>
            </a:xfrm>
            <a:custGeom>
              <a:avLst/>
              <a:gdLst>
                <a:gd name="T0" fmla="*/ 219 w 395"/>
                <a:gd name="T1" fmla="*/ 0 h 680"/>
                <a:gd name="T2" fmla="*/ 15 w 395"/>
                <a:gd name="T3" fmla="*/ 198 h 680"/>
                <a:gd name="T4" fmla="*/ 0 w 395"/>
                <a:gd name="T5" fmla="*/ 345 h 680"/>
                <a:gd name="T6" fmla="*/ 87 w 395"/>
                <a:gd name="T7" fmla="*/ 680 h 680"/>
                <a:gd name="T8" fmla="*/ 140 w 395"/>
                <a:gd name="T9" fmla="*/ 680 h 680"/>
                <a:gd name="T10" fmla="*/ 395 w 395"/>
                <a:gd name="T11" fmla="*/ 680 h 680"/>
                <a:gd name="T12" fmla="*/ 219 w 395"/>
                <a:gd name="T13" fmla="*/ 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5" h="680">
                  <a:moveTo>
                    <a:pt x="219" y="0"/>
                  </a:moveTo>
                  <a:lnTo>
                    <a:pt x="15" y="198"/>
                  </a:lnTo>
                  <a:lnTo>
                    <a:pt x="0" y="345"/>
                  </a:lnTo>
                  <a:lnTo>
                    <a:pt x="87" y="680"/>
                  </a:lnTo>
                  <a:lnTo>
                    <a:pt x="140" y="680"/>
                  </a:lnTo>
                  <a:lnTo>
                    <a:pt x="395" y="680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9" name="Freeform 57">
              <a:extLst>
                <a:ext uri="{FF2B5EF4-FFF2-40B4-BE49-F238E27FC236}">
                  <a16:creationId xmlns:a16="http://schemas.microsoft.com/office/drawing/2014/main" id="{52440F28-FEAF-EB69-10FE-A6EEB9937C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802" y="4134233"/>
              <a:ext cx="290143" cy="1007941"/>
            </a:xfrm>
            <a:custGeom>
              <a:avLst/>
              <a:gdLst>
                <a:gd name="T0" fmla="*/ 15 w 140"/>
                <a:gd name="T1" fmla="*/ 0 h 482"/>
                <a:gd name="T2" fmla="*/ 15 w 140"/>
                <a:gd name="T3" fmla="*/ 0 h 482"/>
                <a:gd name="T4" fmla="*/ 12 w 140"/>
                <a:gd name="T5" fmla="*/ 23 h 482"/>
                <a:gd name="T6" fmla="*/ 0 w 140"/>
                <a:gd name="T7" fmla="*/ 147 h 482"/>
                <a:gd name="T8" fmla="*/ 2 w 140"/>
                <a:gd name="T9" fmla="*/ 149 h 482"/>
                <a:gd name="T10" fmla="*/ 87 w 140"/>
                <a:gd name="T11" fmla="*/ 482 h 482"/>
                <a:gd name="T12" fmla="*/ 87 w 140"/>
                <a:gd name="T13" fmla="*/ 482 h 482"/>
                <a:gd name="T14" fmla="*/ 140 w 140"/>
                <a:gd name="T15" fmla="*/ 482 h 482"/>
                <a:gd name="T16" fmla="*/ 140 w 140"/>
                <a:gd name="T17" fmla="*/ 482 h 482"/>
                <a:gd name="T18" fmla="*/ 15 w 140"/>
                <a:gd name="T19" fmla="*/ 0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482">
                  <a:moveTo>
                    <a:pt x="15" y="0"/>
                  </a:moveTo>
                  <a:lnTo>
                    <a:pt x="15" y="0"/>
                  </a:lnTo>
                  <a:lnTo>
                    <a:pt x="12" y="23"/>
                  </a:lnTo>
                  <a:lnTo>
                    <a:pt x="0" y="147"/>
                  </a:lnTo>
                  <a:lnTo>
                    <a:pt x="2" y="149"/>
                  </a:lnTo>
                  <a:lnTo>
                    <a:pt x="87" y="482"/>
                  </a:lnTo>
                  <a:lnTo>
                    <a:pt x="87" y="482"/>
                  </a:lnTo>
                  <a:lnTo>
                    <a:pt x="140" y="482"/>
                  </a:lnTo>
                  <a:lnTo>
                    <a:pt x="140" y="48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6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6E4E5559-64A6-F0DA-71CD-525775331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687183" y="5586572"/>
            <a:ext cx="925695" cy="1271428"/>
            <a:chOff x="4304835" y="4188603"/>
            <a:chExt cx="694271" cy="953571"/>
          </a:xfrm>
        </p:grpSpPr>
        <p:sp>
          <p:nvSpPr>
            <p:cNvPr id="331" name="Freeform 17">
              <a:extLst>
                <a:ext uri="{FF2B5EF4-FFF2-40B4-BE49-F238E27FC236}">
                  <a16:creationId xmlns:a16="http://schemas.microsoft.com/office/drawing/2014/main" id="{13AAB965-B294-B1C1-6865-17878B2E0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4835" y="4188603"/>
              <a:ext cx="694271" cy="953571"/>
            </a:xfrm>
            <a:custGeom>
              <a:avLst/>
              <a:gdLst>
                <a:gd name="T0" fmla="*/ 217 w 335"/>
                <a:gd name="T1" fmla="*/ 0 h 456"/>
                <a:gd name="T2" fmla="*/ 15 w 335"/>
                <a:gd name="T3" fmla="*/ 195 h 456"/>
                <a:gd name="T4" fmla="*/ 0 w 335"/>
                <a:gd name="T5" fmla="*/ 342 h 456"/>
                <a:gd name="T6" fmla="*/ 14 w 335"/>
                <a:gd name="T7" fmla="*/ 393 h 456"/>
                <a:gd name="T8" fmla="*/ 30 w 335"/>
                <a:gd name="T9" fmla="*/ 456 h 456"/>
                <a:gd name="T10" fmla="*/ 84 w 335"/>
                <a:gd name="T11" fmla="*/ 456 h 456"/>
                <a:gd name="T12" fmla="*/ 335 w 335"/>
                <a:gd name="T13" fmla="*/ 456 h 456"/>
                <a:gd name="T14" fmla="*/ 217 w 335"/>
                <a:gd name="T15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5" h="456">
                  <a:moveTo>
                    <a:pt x="217" y="0"/>
                  </a:moveTo>
                  <a:lnTo>
                    <a:pt x="15" y="195"/>
                  </a:lnTo>
                  <a:lnTo>
                    <a:pt x="0" y="342"/>
                  </a:lnTo>
                  <a:lnTo>
                    <a:pt x="14" y="393"/>
                  </a:lnTo>
                  <a:lnTo>
                    <a:pt x="30" y="456"/>
                  </a:lnTo>
                  <a:lnTo>
                    <a:pt x="84" y="456"/>
                  </a:lnTo>
                  <a:lnTo>
                    <a:pt x="335" y="45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2" name="Freeform 23">
              <a:extLst>
                <a:ext uri="{FF2B5EF4-FFF2-40B4-BE49-F238E27FC236}">
                  <a16:creationId xmlns:a16="http://schemas.microsoft.com/office/drawing/2014/main" id="{646CC0BD-CE6E-DE5D-B172-19DAE9FF0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4835" y="4598471"/>
              <a:ext cx="174086" cy="543703"/>
            </a:xfrm>
            <a:custGeom>
              <a:avLst/>
              <a:gdLst>
                <a:gd name="T0" fmla="*/ 15 w 84"/>
                <a:gd name="T1" fmla="*/ 0 h 260"/>
                <a:gd name="T2" fmla="*/ 0 w 84"/>
                <a:gd name="T3" fmla="*/ 143 h 260"/>
                <a:gd name="T4" fmla="*/ 30 w 84"/>
                <a:gd name="T5" fmla="*/ 260 h 260"/>
                <a:gd name="T6" fmla="*/ 84 w 84"/>
                <a:gd name="T7" fmla="*/ 260 h 260"/>
                <a:gd name="T8" fmla="*/ 15 w 84"/>
                <a:gd name="T9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260">
                  <a:moveTo>
                    <a:pt x="15" y="0"/>
                  </a:moveTo>
                  <a:lnTo>
                    <a:pt x="0" y="143"/>
                  </a:lnTo>
                  <a:lnTo>
                    <a:pt x="30" y="260"/>
                  </a:lnTo>
                  <a:lnTo>
                    <a:pt x="84" y="26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6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333" name="Freeform 19">
            <a:extLst>
              <a:ext uri="{FF2B5EF4-FFF2-40B4-BE49-F238E27FC236}">
                <a16:creationId xmlns:a16="http://schemas.microsoft.com/office/drawing/2014/main" id="{BD2D44AF-D1A4-14A1-AC45-41212A179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945111" y="6205556"/>
            <a:ext cx="831743" cy="652444"/>
          </a:xfrm>
          <a:custGeom>
            <a:avLst/>
            <a:gdLst>
              <a:gd name="T0" fmla="*/ 0 w 301"/>
              <a:gd name="T1" fmla="*/ 234 h 234"/>
              <a:gd name="T2" fmla="*/ 301 w 301"/>
              <a:gd name="T3" fmla="*/ 234 h 234"/>
              <a:gd name="T4" fmla="*/ 240 w 301"/>
              <a:gd name="T5" fmla="*/ 0 h 234"/>
              <a:gd name="T6" fmla="*/ 0 w 301"/>
              <a:gd name="T7" fmla="*/ 234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1" h="234">
                <a:moveTo>
                  <a:pt x="0" y="234"/>
                </a:moveTo>
                <a:lnTo>
                  <a:pt x="301" y="234"/>
                </a:lnTo>
                <a:lnTo>
                  <a:pt x="240" y="0"/>
                </a:lnTo>
                <a:lnTo>
                  <a:pt x="0" y="23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E80B0503-93F3-ED94-2F43-E3117B20E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50947" y="5634275"/>
            <a:ext cx="2458932" cy="420149"/>
            <a:chOff x="387818" y="3812410"/>
            <a:chExt cx="1844199" cy="315112"/>
          </a:xfrm>
        </p:grpSpPr>
        <p:sp>
          <p:nvSpPr>
            <p:cNvPr id="335" name="Rounded Rectangle 71">
              <a:extLst>
                <a:ext uri="{FF2B5EF4-FFF2-40B4-BE49-F238E27FC236}">
                  <a16:creationId xmlns:a16="http://schemas.microsoft.com/office/drawing/2014/main" id="{87BDFF98-2D40-8290-59CA-0CD0F5543FD2}"/>
                </a:ext>
              </a:extLst>
            </p:cNvPr>
            <p:cNvSpPr/>
            <p:nvPr/>
          </p:nvSpPr>
          <p:spPr bwMode="auto">
            <a:xfrm flipH="1">
              <a:off x="387818" y="3812410"/>
              <a:ext cx="1844199" cy="31511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latin typeface="Metropolis" panose="00000500000000000000" pitchFamily="50" charset="0"/>
              </a:endParaRPr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F9096E52-4BEA-7E46-A67A-6615310EA9B3}"/>
                </a:ext>
              </a:extLst>
            </p:cNvPr>
            <p:cNvSpPr/>
            <p:nvPr/>
          </p:nvSpPr>
          <p:spPr bwMode="auto">
            <a:xfrm flipH="1">
              <a:off x="1945004" y="3837836"/>
              <a:ext cx="264262" cy="264260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tropolis" panose="00000500000000000000" pitchFamily="50" charset="0"/>
                </a:rPr>
                <a:t>8</a:t>
              </a:r>
            </a:p>
          </p:txBody>
        </p:sp>
        <p:sp>
          <p:nvSpPr>
            <p:cNvPr id="337" name="TextBox 336">
              <a:extLst>
                <a:ext uri="{FF2B5EF4-FFF2-40B4-BE49-F238E27FC236}">
                  <a16:creationId xmlns:a16="http://schemas.microsoft.com/office/drawing/2014/main" id="{7FBB4466-1B73-5134-885F-32A0BC34D120}"/>
                </a:ext>
              </a:extLst>
            </p:cNvPr>
            <p:cNvSpPr txBox="1"/>
            <p:nvPr/>
          </p:nvSpPr>
          <p:spPr>
            <a:xfrm flipH="1">
              <a:off x="543772" y="3889175"/>
              <a:ext cx="1284194" cy="16158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bg1"/>
                  </a:solidFill>
                  <a:latin typeface="Metropolis" panose="00000500000000000000" pitchFamily="50" charset="0"/>
                </a:rPr>
                <a:t>Documentation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2871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DB21F-666E-C49B-4A7A-CEA9F61C1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Options in 2022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F89127B-7BB6-984D-F837-731B14857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587025" y="3017914"/>
            <a:ext cx="4899808" cy="830997"/>
            <a:chOff x="1391736" y="1690688"/>
            <a:chExt cx="4899808" cy="830997"/>
          </a:xfrm>
        </p:grpSpPr>
        <p:pic>
          <p:nvPicPr>
            <p:cNvPr id="3" name="Picture 2" descr="Azure Resource Manager Logo">
              <a:extLst>
                <a:ext uri="{FF2B5EF4-FFF2-40B4-BE49-F238E27FC236}">
                  <a16:creationId xmlns:a16="http://schemas.microsoft.com/office/drawing/2014/main" id="{E1FC654C-F590-9EF5-FA52-42221FE9ED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1736" y="1831887"/>
              <a:ext cx="650541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3F265C-0D25-5F7C-0E92-DF05E60E74A5}"/>
                </a:ext>
              </a:extLst>
            </p:cNvPr>
            <p:cNvSpPr txBox="1"/>
            <p:nvPr/>
          </p:nvSpPr>
          <p:spPr>
            <a:xfrm>
              <a:off x="2108091" y="1690688"/>
              <a:ext cx="418345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b="1" dirty="0">
                  <a:solidFill>
                    <a:schemeClr val="bg1"/>
                  </a:solidFill>
                  <a:latin typeface="Metropolis" panose="00000500000000000000"/>
                  <a:ea typeface="+mj-ea"/>
                  <a:cs typeface="+mj-cs"/>
                </a:rPr>
                <a:t>ARM Templates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9AC3DBC-7A42-ACF3-6595-0AD987E59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583193" y="4103155"/>
            <a:ext cx="2238761" cy="830997"/>
            <a:chOff x="1447006" y="2513087"/>
            <a:chExt cx="2238761" cy="830997"/>
          </a:xfrm>
        </p:grpSpPr>
        <p:pic>
          <p:nvPicPr>
            <p:cNvPr id="5" name="Picture 6" descr="Bicep Logo">
              <a:extLst>
                <a:ext uri="{FF2B5EF4-FFF2-40B4-BE49-F238E27FC236}">
                  <a16:creationId xmlns:a16="http://schemas.microsoft.com/office/drawing/2014/main" id="{3B9E9AFE-7A18-1143-19E3-AA79B811B7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006" y="265858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8BF9E30-2965-064E-EB7D-FA77DA96F269}"/>
                </a:ext>
              </a:extLst>
            </p:cNvPr>
            <p:cNvSpPr txBox="1"/>
            <p:nvPr/>
          </p:nvSpPr>
          <p:spPr>
            <a:xfrm>
              <a:off x="2108091" y="2513087"/>
              <a:ext cx="157767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b="1" dirty="0">
                  <a:solidFill>
                    <a:schemeClr val="bg1"/>
                  </a:solidFill>
                  <a:latin typeface="Metropolis" panose="00000500000000000000"/>
                  <a:ea typeface="+mj-ea"/>
                  <a:cs typeface="+mj-cs"/>
                </a:rPr>
                <a:t>Bicep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59CF92-46DC-22C0-CABF-5D1C98FB4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445730" y="1924449"/>
            <a:ext cx="3369647" cy="830997"/>
            <a:chOff x="1447006" y="3335486"/>
            <a:chExt cx="3369647" cy="830997"/>
          </a:xfrm>
        </p:grpSpPr>
        <p:pic>
          <p:nvPicPr>
            <p:cNvPr id="10" name="Picture 18" descr="Terraform Logo">
              <a:extLst>
                <a:ext uri="{FF2B5EF4-FFF2-40B4-BE49-F238E27FC236}">
                  <a16:creationId xmlns:a16="http://schemas.microsoft.com/office/drawing/2014/main" id="{FBC89A49-665C-E305-AC76-642D5444E5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006" y="3476686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61F6C0-DC46-B2A2-DBA4-32EA3ADABC1D}"/>
                </a:ext>
              </a:extLst>
            </p:cNvPr>
            <p:cNvSpPr txBox="1"/>
            <p:nvPr/>
          </p:nvSpPr>
          <p:spPr>
            <a:xfrm>
              <a:off x="2108091" y="3335486"/>
              <a:ext cx="27085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b="1" dirty="0">
                  <a:solidFill>
                    <a:schemeClr val="bg1"/>
                  </a:solidFill>
                  <a:latin typeface="Metropolis" panose="00000500000000000000"/>
                  <a:ea typeface="+mj-ea"/>
                  <a:cs typeface="+mj-cs"/>
                </a:rPr>
                <a:t>Terraform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C7F260-8C3D-1A18-677A-7EFB9F32A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583193" y="1920607"/>
            <a:ext cx="4720273" cy="830997"/>
            <a:chOff x="1447006" y="4980284"/>
            <a:chExt cx="4720273" cy="83099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0A9B7D-3D28-A3EF-95DB-3FF534D5CFF9}"/>
                </a:ext>
              </a:extLst>
            </p:cNvPr>
            <p:cNvSpPr txBox="1"/>
            <p:nvPr/>
          </p:nvSpPr>
          <p:spPr>
            <a:xfrm>
              <a:off x="2108091" y="4980284"/>
              <a:ext cx="405918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b="1" dirty="0">
                  <a:solidFill>
                    <a:schemeClr val="bg1"/>
                  </a:solidFill>
                  <a:latin typeface="Metropolis" panose="00000500000000000000"/>
                  <a:ea typeface="+mj-ea"/>
                  <a:cs typeface="+mj-cs"/>
                </a:rPr>
                <a:t>PowerShell/CLI</a:t>
              </a:r>
            </a:p>
          </p:txBody>
        </p:sp>
        <p:pic>
          <p:nvPicPr>
            <p:cNvPr id="12" name="Picture 2" descr="PowerShell Logo">
              <a:extLst>
                <a:ext uri="{FF2B5EF4-FFF2-40B4-BE49-F238E27FC236}">
                  <a16:creationId xmlns:a16="http://schemas.microsoft.com/office/drawing/2014/main" id="{A553DF4A-A745-4868-2ADC-FE9DADB8C5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006" y="5125783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A715668-A066-D6F8-47C2-B94C0CADE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445730" y="3013501"/>
            <a:ext cx="2579431" cy="830997"/>
            <a:chOff x="1502277" y="4157885"/>
            <a:chExt cx="2579431" cy="83099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5DEA9E-9420-2F97-C615-6EADE3B888DE}"/>
                </a:ext>
              </a:extLst>
            </p:cNvPr>
            <p:cNvSpPr txBox="1"/>
            <p:nvPr/>
          </p:nvSpPr>
          <p:spPr>
            <a:xfrm>
              <a:off x="2108091" y="4157885"/>
              <a:ext cx="19736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b="1" dirty="0" err="1">
                  <a:solidFill>
                    <a:schemeClr val="bg1"/>
                  </a:solidFill>
                  <a:latin typeface="Metropolis" panose="00000500000000000000"/>
                  <a:ea typeface="+mj-ea"/>
                  <a:cs typeface="+mj-cs"/>
                </a:rPr>
                <a:t>Pulumi</a:t>
              </a:r>
              <a:endParaRPr lang="en-GB" sz="4800" b="1" dirty="0">
                <a:solidFill>
                  <a:schemeClr val="bg1"/>
                </a:solidFill>
                <a:latin typeface="Metropolis" panose="00000500000000000000"/>
                <a:ea typeface="+mj-ea"/>
                <a:cs typeface="+mj-cs"/>
              </a:endParaRPr>
            </a:p>
          </p:txBody>
        </p:sp>
        <p:pic>
          <p:nvPicPr>
            <p:cNvPr id="15" name="Graphic 14" descr="Pulumi Logo">
              <a:extLst>
                <a:ext uri="{FF2B5EF4-FFF2-40B4-BE49-F238E27FC236}">
                  <a16:creationId xmlns:a16="http://schemas.microsoft.com/office/drawing/2014/main" id="{AEB6C90E-809E-0537-7C84-D22CEF29E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02277" y="4307682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FB20296-9ADC-32EE-A2C3-D6B9C3311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445730" y="4105757"/>
            <a:ext cx="2634781" cy="830997"/>
            <a:chOff x="7852763" y="3750984"/>
            <a:chExt cx="2634781" cy="83099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388A69-54A7-F7B2-7CC9-970EE28957E4}"/>
                </a:ext>
              </a:extLst>
            </p:cNvPr>
            <p:cNvSpPr txBox="1"/>
            <p:nvPr/>
          </p:nvSpPr>
          <p:spPr>
            <a:xfrm>
              <a:off x="8484303" y="3750984"/>
              <a:ext cx="200324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b="1" dirty="0">
                  <a:solidFill>
                    <a:schemeClr val="bg1"/>
                  </a:solidFill>
                  <a:latin typeface="Metropolis" panose="00000500000000000000"/>
                  <a:ea typeface="+mj-ea"/>
                  <a:cs typeface="+mj-cs"/>
                </a:rPr>
                <a:t>Farmer</a:t>
              </a:r>
            </a:p>
          </p:txBody>
        </p:sp>
        <p:pic>
          <p:nvPicPr>
            <p:cNvPr id="1026" name="Picture 2" descr="Farmer Logo">
              <a:extLst>
                <a:ext uri="{FF2B5EF4-FFF2-40B4-BE49-F238E27FC236}">
                  <a16:creationId xmlns:a16="http://schemas.microsoft.com/office/drawing/2014/main" id="{AF36FF3C-8C41-0622-1EC2-E0D08F762D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2763" y="3896483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99892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F2CE5-5FE7-4625-A622-12A9AEFCD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+mj-lt"/>
              </a:rPr>
              <a:t>CLI/PowerShell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53D8E-F121-494C-A925-04C257ADC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Not really Infrastructure as Code</a:t>
            </a:r>
          </a:p>
          <a:p>
            <a:pPr lvl="1"/>
            <a:r>
              <a:rPr lang="en-GB" dirty="0"/>
              <a:t>Not Idempotent</a:t>
            </a:r>
          </a:p>
          <a:p>
            <a:pPr lvl="1"/>
            <a:r>
              <a:rPr lang="en-GB" dirty="0"/>
              <a:t>Not declarative</a:t>
            </a:r>
          </a:p>
          <a:p>
            <a:r>
              <a:rPr lang="en-GB" dirty="0"/>
              <a:t>May have its place where all else fails</a:t>
            </a:r>
          </a:p>
          <a:p>
            <a:r>
              <a:rPr lang="en-GB" dirty="0"/>
              <a:t>Consider using an escape hatch in your </a:t>
            </a:r>
            <a:r>
              <a:rPr lang="en-GB" dirty="0" err="1"/>
              <a:t>IaC</a:t>
            </a:r>
            <a:r>
              <a:rPr lang="en-GB" dirty="0"/>
              <a:t> language first</a:t>
            </a:r>
          </a:p>
        </p:txBody>
      </p:sp>
      <p:pic>
        <p:nvPicPr>
          <p:cNvPr id="4" name="Picture 2" descr="PowerShell Logo&#10;">
            <a:extLst>
              <a:ext uri="{FF2B5EF4-FFF2-40B4-BE49-F238E27FC236}">
                <a16:creationId xmlns:a16="http://schemas.microsoft.com/office/drawing/2014/main" id="{15A07D9F-C2D0-449B-BBD1-C6FE3D1FC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242" y="4315292"/>
            <a:ext cx="2324894" cy="2324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206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F2CE5-5FE7-4625-A622-12A9AEFCD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5400" dirty="0">
                <a:latin typeface="+mj-lt"/>
              </a:rPr>
              <a:t>Azure Resource Manager </a:t>
            </a:r>
            <a:r>
              <a:rPr lang="en-GB" sz="4900" dirty="0">
                <a:latin typeface="+mj-lt"/>
              </a:rPr>
              <a:t>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53D8E-F121-494C-A925-04C257ADC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Microsoft native language for </a:t>
            </a:r>
            <a:r>
              <a:rPr lang="en-GB" dirty="0" err="1"/>
              <a:t>IaC</a:t>
            </a:r>
            <a:r>
              <a:rPr lang="en-GB" dirty="0"/>
              <a:t> on Azure</a:t>
            </a:r>
          </a:p>
          <a:p>
            <a:r>
              <a:rPr lang="en-GB" dirty="0"/>
              <a:t>Supported directly by Microsoft</a:t>
            </a:r>
          </a:p>
          <a:p>
            <a:r>
              <a:rPr lang="en-GB" dirty="0"/>
              <a:t>JSON based with a custom DSL</a:t>
            </a:r>
          </a:p>
          <a:p>
            <a:r>
              <a:rPr lang="en-GB" dirty="0"/>
              <a:t>Stateless</a:t>
            </a:r>
          </a:p>
          <a:p>
            <a:r>
              <a:rPr lang="en-GB" dirty="0"/>
              <a:t>Closed Source</a:t>
            </a:r>
          </a:p>
          <a:p>
            <a:endParaRPr lang="en-GB" dirty="0">
              <a:solidFill>
                <a:srgbClr val="595959"/>
              </a:solidFill>
              <a:latin typeface="Metropolis" panose="00000500000000000000"/>
            </a:endParaRPr>
          </a:p>
        </p:txBody>
      </p:sp>
      <p:pic>
        <p:nvPicPr>
          <p:cNvPr id="4" name="Picture 10" descr="From Azure Resource Manager (ARM) | Pulumi">
            <a:extLst>
              <a:ext uri="{FF2B5EF4-FFF2-40B4-BE49-F238E27FC236}">
                <a16:creationId xmlns:a16="http://schemas.microsoft.com/office/drawing/2014/main" id="{C655D6FA-C1DA-4318-ADC5-EFE766118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604" y="4001294"/>
            <a:ext cx="2438400" cy="202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332773"/>
      </p:ext>
    </p:extLst>
  </p:cSld>
  <p:clrMapOvr>
    <a:masterClrMapping/>
  </p:clrMapOvr>
</p:sld>
</file>

<file path=ppt/theme/theme1.xml><?xml version="1.0" encoding="utf-8"?>
<a:theme xmlns:a="http://schemas.openxmlformats.org/drawingml/2006/main" name="Grey Variant">
  <a:themeElements>
    <a:clrScheme name="Scottish Summit 2022">
      <a:dk1>
        <a:sysClr val="windowText" lastClr="000000"/>
      </a:dk1>
      <a:lt1>
        <a:srgbClr val="FFFFFF"/>
      </a:lt1>
      <a:dk2>
        <a:srgbClr val="29235C"/>
      </a:dk2>
      <a:lt2>
        <a:srgbClr val="F2F2F2"/>
      </a:lt2>
      <a:accent1>
        <a:srgbClr val="E61873"/>
      </a:accent1>
      <a:accent2>
        <a:srgbClr val="29235C"/>
      </a:accent2>
      <a:accent3>
        <a:srgbClr val="FFFFFF"/>
      </a:accent3>
      <a:accent4>
        <a:srgbClr val="6C2A67"/>
      </a:accent4>
      <a:accent5>
        <a:srgbClr val="403475"/>
      </a:accent5>
      <a:accent6>
        <a:srgbClr val="404040"/>
      </a:accent6>
      <a:hlink>
        <a:srgbClr val="FFC000"/>
      </a:hlink>
      <a:folHlink>
        <a:srgbClr val="ED7D31"/>
      </a:folHlink>
    </a:clrScheme>
    <a:fontScheme name="Scottish Summit">
      <a:majorFont>
        <a:latin typeface="Montserrat SemiBold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urple Variant">
  <a:themeElements>
    <a:clrScheme name="Scottish Summit 2022">
      <a:dk1>
        <a:sysClr val="windowText" lastClr="000000"/>
      </a:dk1>
      <a:lt1>
        <a:srgbClr val="FFFFFF"/>
      </a:lt1>
      <a:dk2>
        <a:srgbClr val="29235C"/>
      </a:dk2>
      <a:lt2>
        <a:srgbClr val="F2F2F2"/>
      </a:lt2>
      <a:accent1>
        <a:srgbClr val="E61873"/>
      </a:accent1>
      <a:accent2>
        <a:srgbClr val="29235C"/>
      </a:accent2>
      <a:accent3>
        <a:srgbClr val="FFFFFF"/>
      </a:accent3>
      <a:accent4>
        <a:srgbClr val="6C2A67"/>
      </a:accent4>
      <a:accent5>
        <a:srgbClr val="403475"/>
      </a:accent5>
      <a:accent6>
        <a:srgbClr val="404040"/>
      </a:accent6>
      <a:hlink>
        <a:srgbClr val="FFC000"/>
      </a:hlink>
      <a:folHlink>
        <a:srgbClr val="ED7D31"/>
      </a:folHlink>
    </a:clrScheme>
    <a:fontScheme name="Scottish Summit">
      <a:majorFont>
        <a:latin typeface="Montserrat SemiBold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Grey Variant">
  <a:themeElements>
    <a:clrScheme name="Scottish Summit 2022">
      <a:dk1>
        <a:sysClr val="windowText" lastClr="000000"/>
      </a:dk1>
      <a:lt1>
        <a:srgbClr val="FFFFFF"/>
      </a:lt1>
      <a:dk2>
        <a:srgbClr val="29235C"/>
      </a:dk2>
      <a:lt2>
        <a:srgbClr val="F2F2F2"/>
      </a:lt2>
      <a:accent1>
        <a:srgbClr val="E61873"/>
      </a:accent1>
      <a:accent2>
        <a:srgbClr val="29235C"/>
      </a:accent2>
      <a:accent3>
        <a:srgbClr val="FFFFFF"/>
      </a:accent3>
      <a:accent4>
        <a:srgbClr val="6C2A67"/>
      </a:accent4>
      <a:accent5>
        <a:srgbClr val="403475"/>
      </a:accent5>
      <a:accent6>
        <a:srgbClr val="404040"/>
      </a:accent6>
      <a:hlink>
        <a:srgbClr val="FFC000"/>
      </a:hlink>
      <a:folHlink>
        <a:srgbClr val="ED7D31"/>
      </a:folHlink>
    </a:clrScheme>
    <a:fontScheme name="Scottish Summit">
      <a:majorFont>
        <a:latin typeface="Montserrat SemiBold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Purple Variant">
  <a:themeElements>
    <a:clrScheme name="Scottish Summit 2022">
      <a:dk1>
        <a:sysClr val="windowText" lastClr="000000"/>
      </a:dk1>
      <a:lt1>
        <a:srgbClr val="FFFFFF"/>
      </a:lt1>
      <a:dk2>
        <a:srgbClr val="29235C"/>
      </a:dk2>
      <a:lt2>
        <a:srgbClr val="F2F2F2"/>
      </a:lt2>
      <a:accent1>
        <a:srgbClr val="E61873"/>
      </a:accent1>
      <a:accent2>
        <a:srgbClr val="29235C"/>
      </a:accent2>
      <a:accent3>
        <a:srgbClr val="FFFFFF"/>
      </a:accent3>
      <a:accent4>
        <a:srgbClr val="6C2A67"/>
      </a:accent4>
      <a:accent5>
        <a:srgbClr val="403475"/>
      </a:accent5>
      <a:accent6>
        <a:srgbClr val="404040"/>
      </a:accent6>
      <a:hlink>
        <a:srgbClr val="FFC000"/>
      </a:hlink>
      <a:folHlink>
        <a:srgbClr val="ED7D31"/>
      </a:folHlink>
    </a:clrScheme>
    <a:fontScheme name="Scottish Summit">
      <a:majorFont>
        <a:latin typeface="Montserrat SemiBold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Grey Variant">
  <a:themeElements>
    <a:clrScheme name="Scottish Summit 2022">
      <a:dk1>
        <a:sysClr val="windowText" lastClr="000000"/>
      </a:dk1>
      <a:lt1>
        <a:srgbClr val="FFFFFF"/>
      </a:lt1>
      <a:dk2>
        <a:srgbClr val="29235C"/>
      </a:dk2>
      <a:lt2>
        <a:srgbClr val="F2F2F2"/>
      </a:lt2>
      <a:accent1>
        <a:srgbClr val="E61873"/>
      </a:accent1>
      <a:accent2>
        <a:srgbClr val="29235C"/>
      </a:accent2>
      <a:accent3>
        <a:srgbClr val="FFFFFF"/>
      </a:accent3>
      <a:accent4>
        <a:srgbClr val="6C2A67"/>
      </a:accent4>
      <a:accent5>
        <a:srgbClr val="403475"/>
      </a:accent5>
      <a:accent6>
        <a:srgbClr val="404040"/>
      </a:accent6>
      <a:hlink>
        <a:srgbClr val="FFC000"/>
      </a:hlink>
      <a:folHlink>
        <a:srgbClr val="ED7D31"/>
      </a:folHlink>
    </a:clrScheme>
    <a:fontScheme name="Scottish Summit">
      <a:majorFont>
        <a:latin typeface="Montserrat SemiBold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fd13a4b-2af6-416d-92df-b7a829ed5e13" xsi:nil="true"/>
    <lcf76f155ced4ddcb4097134ff3c332f xmlns="2902722c-5385-4501-b835-55bbd15db020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E2DE6514604C43BA8A46890058D5DD" ma:contentTypeVersion="13" ma:contentTypeDescription="Create a new document." ma:contentTypeScope="" ma:versionID="935f3fdc1f300c52e81f363be630c4f4">
  <xsd:schema xmlns:xsd="http://www.w3.org/2001/XMLSchema" xmlns:xs="http://www.w3.org/2001/XMLSchema" xmlns:p="http://schemas.microsoft.com/office/2006/metadata/properties" xmlns:ns2="2902722c-5385-4501-b835-55bbd15db020" xmlns:ns3="8fd13a4b-2af6-416d-92df-b7a829ed5e13" targetNamespace="http://schemas.microsoft.com/office/2006/metadata/properties" ma:root="true" ma:fieldsID="7249483b2d2d5e2bb8db4316d4f11430" ns2:_="" ns3:_="">
    <xsd:import namespace="2902722c-5385-4501-b835-55bbd15db020"/>
    <xsd:import namespace="8fd13a4b-2af6-416d-92df-b7a829ed5e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02722c-5385-4501-b835-55bbd15db02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af645b87-2da9-4f82-9271-a67a9f8bf6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d13a4b-2af6-416d-92df-b7a829ed5e13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2c0ac85b-9d78-494b-bcc9-097412bf2a50}" ma:internalName="TaxCatchAll" ma:showField="CatchAllData" ma:web="8fd13a4b-2af6-416d-92df-b7a829ed5e1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C787CC8-B657-4DAB-B916-7F8C9EEF2326}">
  <ds:schemaRefs>
    <ds:schemaRef ds:uri="http://schemas.microsoft.com/office/2006/metadata/properties"/>
    <ds:schemaRef ds:uri="http://schemas.microsoft.com/office/infopath/2007/PartnerControls"/>
    <ds:schemaRef ds:uri="8fd13a4b-2af6-416d-92df-b7a829ed5e13"/>
    <ds:schemaRef ds:uri="2902722c-5385-4501-b835-55bbd15db020"/>
  </ds:schemaRefs>
</ds:datastoreItem>
</file>

<file path=customXml/itemProps2.xml><?xml version="1.0" encoding="utf-8"?>
<ds:datastoreItem xmlns:ds="http://schemas.openxmlformats.org/officeDocument/2006/customXml" ds:itemID="{52208A08-DC17-48A8-B924-970D01E4DA8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5BD733-79C5-468F-A513-21EC6EECF19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902722c-5385-4501-b835-55bbd15db020"/>
    <ds:schemaRef ds:uri="8fd13a4b-2af6-416d-92df-b7a829ed5e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492</Words>
  <Application>Microsoft Office PowerPoint</Application>
  <PresentationFormat>Widescreen</PresentationFormat>
  <Paragraphs>183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Arial</vt:lpstr>
      <vt:lpstr>Calibri</vt:lpstr>
      <vt:lpstr>Metropolis</vt:lpstr>
      <vt:lpstr>Montserrat</vt:lpstr>
      <vt:lpstr>Montserrat Black</vt:lpstr>
      <vt:lpstr>Montserrat Light</vt:lpstr>
      <vt:lpstr>Montserrat SemiBold</vt:lpstr>
      <vt:lpstr>Grey Variant</vt:lpstr>
      <vt:lpstr>Purple Variant</vt:lpstr>
      <vt:lpstr>Grey Variant</vt:lpstr>
      <vt:lpstr>Purple Variant</vt:lpstr>
      <vt:lpstr>Grey Variant</vt:lpstr>
      <vt:lpstr>The State of Azure Infrastructure as Code</vt:lpstr>
      <vt:lpstr>Thank You to our Sponsors…</vt:lpstr>
      <vt:lpstr>Thank You to our Sponsors…</vt:lpstr>
      <vt:lpstr>Sam Cogan</vt:lpstr>
      <vt:lpstr>What is Infrastructure as Code</vt:lpstr>
      <vt:lpstr>Benefits of Infrastructure as Code</vt:lpstr>
      <vt:lpstr>Options in 2022</vt:lpstr>
      <vt:lpstr>CLI/PowerShell</vt:lpstr>
      <vt:lpstr>Azure Resource Manager Templates</vt:lpstr>
      <vt:lpstr>Bicep</vt:lpstr>
      <vt:lpstr>Terraform</vt:lpstr>
      <vt:lpstr>Pulumi</vt:lpstr>
      <vt:lpstr>Farmer</vt:lpstr>
      <vt:lpstr>Which to Choose?</vt:lpstr>
      <vt:lpstr>Multi-Platform Support</vt:lpstr>
      <vt:lpstr>Microsoft Support &amp; Updates</vt:lpstr>
      <vt:lpstr>Programming Language Support</vt:lpstr>
      <vt:lpstr>Stateful</vt:lpstr>
      <vt:lpstr>Stateless</vt:lpstr>
      <vt:lpstr>Auto-Generated</vt:lpstr>
      <vt:lpstr>Hand Crafted</vt:lpstr>
      <vt:lpstr>Comparison</vt:lpstr>
      <vt:lpstr>Real-World Scenarios</vt:lpstr>
      <vt:lpstr>Changing Language</vt:lpstr>
      <vt:lpstr>Thank You to our Sponsors…</vt:lpstr>
      <vt:lpstr>Thank You to our Sponsors…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Scottish Summit 2022 Slide Deck Template</dc:title>
  <dc:creator>Mike Hartley;Hart of the Midlands</dc:creator>
  <cp:keywords>Scottish Summit</cp:keywords>
  <cp:lastModifiedBy>Sam Cogan</cp:lastModifiedBy>
  <cp:revision>205</cp:revision>
  <dcterms:created xsi:type="dcterms:W3CDTF">2022-03-17T16:27:57Z</dcterms:created>
  <dcterms:modified xsi:type="dcterms:W3CDTF">2022-06-04T16:53:00Z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0x010100D7E2DE6514604C43BA8A46890058D5DD</vt:lpwstr>
  </property>
  <property fmtid="{D5CDD505-2E9C-101B-9397-08002B2CF9AE}" pid="3" name="MediaServiceImageTags">
    <vt:lpwstr/>
  </property>
</Properties>
</file>